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46"/>
  </p:normalViewPr>
  <p:slideViewPr>
    <p:cSldViewPr snapToGrid="0" snapToObjects="1">
      <p:cViewPr varScale="1">
        <p:scale>
          <a:sx n="90" d="100"/>
          <a:sy n="90" d="100"/>
        </p:scale>
        <p:origin x="232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90FF-9319-AC4A-AC0C-0FE14BE33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755115-CA1B-FC40-8B65-8C7F9CF80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AD808-F479-5346-8D99-7EACD73D5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D786-0F17-2F48-AE0F-0E76108701AC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36124-3B5C-8742-AC28-646944A1B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86AD3-CD13-AD46-BC5E-8489A72BB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D875-8A71-3F4A-91D1-E603722A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28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58CFC-7AB0-7A45-902C-73D1226C7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86D389-96BE-7A47-93B5-5F7060EAE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499CD-F22B-7442-95EC-02721F316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D786-0F17-2F48-AE0F-0E76108701AC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0AA05-0AF3-8F43-934D-F501816D4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FC4E7-0C31-A74E-ACA3-CBDB6F134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D875-8A71-3F4A-91D1-E603722A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83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D255C5-C8AE-FE4C-B626-3D0BE41DB2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D46B68-1B12-FD45-8194-28BDA92B3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48CE4-6D2F-DA44-A270-3B0C3DB16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D786-0F17-2F48-AE0F-0E76108701AC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83AEB-2741-834B-94E0-AD306224D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D8F3D-EEF4-9C41-B1AC-EE121E0F1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D875-8A71-3F4A-91D1-E603722A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70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8222D-5B9E-ED42-A3D0-F6893B4BC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D8D37-4171-8A4E-9709-C2CE2C069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93D30-B6A6-0844-A554-866A6EC3C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D786-0F17-2F48-AE0F-0E76108701AC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AD024-7308-E54C-91CB-08899DDE1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850F9-8C9A-4844-9368-B7454E915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D875-8A71-3F4A-91D1-E603722A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97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84D8A-AC42-3C4C-BC0A-7BFA62083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73B6B-2284-3742-B4F5-3A8B30735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BA016-57A8-3846-9D9A-AA8296601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D786-0F17-2F48-AE0F-0E76108701AC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05B9F-806D-7D40-8C51-1DEB4ADF4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23422-FC62-A741-B0C8-723E5A6D7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D875-8A71-3F4A-91D1-E603722A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05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C2F29-0E62-F74D-B42B-2D2B3F8A9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44FD8-1EE7-EF49-BA0B-B705A9D64A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93EB2A-3D8C-4F41-B963-A52B641B0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13DDD-F613-9A46-AF8E-493216A99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D786-0F17-2F48-AE0F-0E76108701AC}" type="datetimeFigureOut">
              <a:rPr lang="en-US" smtClean="0"/>
              <a:t>5/5/21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2B2F8-97DD-EB49-B6FD-40279A1E9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7204C-0D0E-784F-84C0-2BB6E9BA4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D875-8A71-3F4A-91D1-E603722A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23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26047-0A28-334F-B735-CD527A02F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DC4CC-73B9-FF4D-9887-802376AA9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B7D83-720B-474A-94C4-EF2748DC5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C9377-6FF8-EB40-AE7F-8E04094E2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AF1A61-B382-C443-AA63-DAF0A2278E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25E39-4B8D-1A4C-87E5-48767007C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D786-0F17-2F48-AE0F-0E76108701AC}" type="datetimeFigureOut">
              <a:rPr lang="en-US" smtClean="0"/>
              <a:t>5/5/21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CAF057-C0C6-E54D-AB24-71C78A3FF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0FA1BC-0BD9-5949-B8B5-FA5FA20F1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D875-8A71-3F4A-91D1-E603722A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32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27F5B-B139-2647-9905-5E02D1C5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FC9F06-1A1A-574D-8F97-89BAEF5B6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D786-0F17-2F48-AE0F-0E76108701AC}" type="datetimeFigureOut">
              <a:rPr lang="en-US" smtClean="0"/>
              <a:t>5/5/21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E59CC1-7F51-0845-90B5-51FEC556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D7EBBF-79CB-BA40-AF70-073AB4A31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D875-8A71-3F4A-91D1-E603722A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65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AA858B-CF4E-444E-A97F-11372FEA3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D786-0F17-2F48-AE0F-0E76108701AC}" type="datetimeFigureOut">
              <a:rPr lang="en-US" smtClean="0"/>
              <a:t>5/5/21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520D76-0D87-AF4C-A15E-6CD321354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45504-3A8A-5742-84A9-96670C1E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D875-8A71-3F4A-91D1-E603722A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6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BFFC5-A234-D946-9332-A65BB00DC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0A1B1-1511-1B48-9570-A71094F6B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6DE0DE-7AB3-F042-811E-14EDC4B39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C52C4-BF76-204D-93E7-3F0D1DC43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D786-0F17-2F48-AE0F-0E76108701AC}" type="datetimeFigureOut">
              <a:rPr lang="en-US" smtClean="0"/>
              <a:t>5/5/21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0D915-7B0A-044F-9822-413D89C48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4F2B9-418A-084F-A56A-14B4DC398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D875-8A71-3F4A-91D1-E603722A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6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6FF6A-901B-084E-877C-76C8045AF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0D0722-3E0D-0544-916C-46BE02C389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91BCE-B091-4F49-AA34-D51058D08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D2245-9C34-254D-91A0-E1CDC692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D786-0F17-2F48-AE0F-0E76108701AC}" type="datetimeFigureOut">
              <a:rPr lang="en-US" smtClean="0"/>
              <a:t>5/5/21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E7EAE-0A0C-7D40-8EC4-F60FA1119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C6338-7ABA-5F44-B307-3F603C81F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D875-8A71-3F4A-91D1-E603722A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56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DC99B9-A32A-E44B-80B7-00DBDEFA5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C75CB-30A0-0640-8E21-99E395D08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4FFB2-3F2C-8947-9A4D-E29F72579A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7D786-0F17-2F48-AE0F-0E76108701AC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28C0F-4AAE-2749-91DD-7B922316A4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4D587-7EA4-C149-9BFB-3A74E41C4C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ED875-8A71-3F4A-91D1-E603722A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3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BA377-304A-9642-B53C-DF09548163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A2ED6-47D5-FC44-9C76-78BBFEE587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34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871C79-D568-2B45-8309-04BFD7E68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380" y="-261620"/>
            <a:ext cx="3606800" cy="6489700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3C4841E4-9F5F-8440-831D-B35B821A95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4045" b="59172" l="10000" r="90000">
                        <a14:foregroundMark x1="73959" y1="44037" x2="73959" y2="44037"/>
                      </a14:backgroundRemoval>
                    </a14:imgEffect>
                  </a14:imgLayer>
                </a14:imgProps>
              </a:ext>
            </a:extLst>
          </a:blip>
          <a:srcRect t="42154" b="38937"/>
          <a:stretch/>
        </p:blipFill>
        <p:spPr>
          <a:xfrm>
            <a:off x="0" y="3429000"/>
            <a:ext cx="6286500" cy="112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868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2AA2F4D2-596C-294E-914E-2D600F30ED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7953"/>
          <a:stretch>
            <a:fillRect/>
          </a:stretch>
        </p:blipFill>
        <p:spPr>
          <a:xfrm rot="21449071">
            <a:off x="3518216" y="-781684"/>
            <a:ext cx="3606800" cy="4675656"/>
          </a:xfrm>
          <a:custGeom>
            <a:avLst/>
            <a:gdLst>
              <a:gd name="connsiteX0" fmla="*/ 0 w 3606800"/>
              <a:gd name="connsiteY0" fmla="*/ 0 h 4675656"/>
              <a:gd name="connsiteX1" fmla="*/ 3606800 w 3606800"/>
              <a:gd name="connsiteY1" fmla="*/ 0 h 4675656"/>
              <a:gd name="connsiteX2" fmla="*/ 3606800 w 3606800"/>
              <a:gd name="connsiteY2" fmla="*/ 3699947 h 4675656"/>
              <a:gd name="connsiteX3" fmla="*/ 0 w 3606800"/>
              <a:gd name="connsiteY3" fmla="*/ 4675656 h 467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6800" h="4675656">
                <a:moveTo>
                  <a:pt x="0" y="0"/>
                </a:moveTo>
                <a:lnTo>
                  <a:pt x="3606800" y="0"/>
                </a:lnTo>
                <a:lnTo>
                  <a:pt x="3606800" y="3699947"/>
                </a:lnTo>
                <a:lnTo>
                  <a:pt x="0" y="4675656"/>
                </a:lnTo>
                <a:close/>
              </a:path>
            </a:pathLst>
          </a:cu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37C9233-FD4D-ED4E-BC1D-0B0C9D4252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167193" y="-744538"/>
            <a:ext cx="3606800" cy="6489700"/>
          </a:xfrm>
          <a:custGeom>
            <a:avLst/>
            <a:gdLst>
              <a:gd name="connsiteX0" fmla="*/ 3606800 w 3606800"/>
              <a:gd name="connsiteY0" fmla="*/ 3730696 h 6489700"/>
              <a:gd name="connsiteX1" fmla="*/ 3606800 w 3606800"/>
              <a:gd name="connsiteY1" fmla="*/ 6489700 h 6489700"/>
              <a:gd name="connsiteX2" fmla="*/ 0 w 3606800"/>
              <a:gd name="connsiteY2" fmla="*/ 6489700 h 6489700"/>
              <a:gd name="connsiteX3" fmla="*/ 0 w 3606800"/>
              <a:gd name="connsiteY3" fmla="*/ 4723398 h 6489700"/>
              <a:gd name="connsiteX4" fmla="*/ 0 w 3606800"/>
              <a:gd name="connsiteY4" fmla="*/ 0 h 6489700"/>
              <a:gd name="connsiteX5" fmla="*/ 1170729 w 3606800"/>
              <a:gd name="connsiteY5" fmla="*/ 0 h 6489700"/>
              <a:gd name="connsiteX6" fmla="*/ 0 w 3606800"/>
              <a:gd name="connsiteY6" fmla="*/ 322221 h 648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6800" h="6489700">
                <a:moveTo>
                  <a:pt x="3606800" y="3730696"/>
                </a:moveTo>
                <a:lnTo>
                  <a:pt x="3606800" y="6489700"/>
                </a:lnTo>
                <a:lnTo>
                  <a:pt x="0" y="6489700"/>
                </a:lnTo>
                <a:lnTo>
                  <a:pt x="0" y="4723398"/>
                </a:lnTo>
                <a:close/>
                <a:moveTo>
                  <a:pt x="0" y="0"/>
                </a:moveTo>
                <a:lnTo>
                  <a:pt x="1170729" y="0"/>
                </a:lnTo>
                <a:lnTo>
                  <a:pt x="0" y="322221"/>
                </a:lnTo>
                <a:close/>
              </a:path>
            </a:pathLst>
          </a:cu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3C4841E4-9F5F-8440-831D-B35B821A95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4045" b="59172" l="10000" r="90000">
                        <a14:foregroundMark x1="73959" y1="44037" x2="73959" y2="44037"/>
                      </a14:backgroundRemoval>
                    </a14:imgEffect>
                  </a14:imgLayer>
                </a14:imgProps>
              </a:ext>
            </a:extLst>
          </a:blip>
          <a:srcRect t="42154" b="38937"/>
          <a:stretch/>
        </p:blipFill>
        <p:spPr>
          <a:xfrm>
            <a:off x="2481267" y="2964661"/>
            <a:ext cx="6286500" cy="1128712"/>
          </a:xfrm>
          <a:prstGeom prst="rect">
            <a:avLst/>
          </a:prstGeom>
        </p:spPr>
      </p:pic>
      <p:sp>
        <p:nvSpPr>
          <p:cNvPr id="20" name="Arc 19">
            <a:extLst>
              <a:ext uri="{FF2B5EF4-FFF2-40B4-BE49-F238E27FC236}">
                <a16:creationId xmlns:a16="http://schemas.microsoft.com/office/drawing/2014/main" id="{50671508-498B-0448-9C67-9ABBC7F32BDC}"/>
              </a:ext>
            </a:extLst>
          </p:cNvPr>
          <p:cNvSpPr/>
          <p:nvPr/>
        </p:nvSpPr>
        <p:spPr>
          <a:xfrm>
            <a:off x="7415217" y="3166115"/>
            <a:ext cx="341630" cy="182880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2CA7B1-EFB1-FC4C-8EB2-160D1928B20D}"/>
              </a:ext>
            </a:extLst>
          </p:cNvPr>
          <p:cNvSpPr txBox="1"/>
          <p:nvPr/>
        </p:nvSpPr>
        <p:spPr>
          <a:xfrm>
            <a:off x="4167193" y="5602031"/>
            <a:ext cx="304282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LICER4</a:t>
            </a: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250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</Words>
  <Application>Microsoft Macintosh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Khaled Ahmed</dc:creator>
  <cp:lastModifiedBy>Khaled Ahmed</cp:lastModifiedBy>
  <cp:revision>4</cp:revision>
  <dcterms:created xsi:type="dcterms:W3CDTF">2021-05-05T16:00:47Z</dcterms:created>
  <dcterms:modified xsi:type="dcterms:W3CDTF">2021-05-05T16:20:14Z</dcterms:modified>
</cp:coreProperties>
</file>