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8"/>
  </p:normalViewPr>
  <p:slideViewPr>
    <p:cSldViewPr snapToGrid="0" snapToObjects="1">
      <p:cViewPr varScale="1">
        <p:scale>
          <a:sx n="84" d="100"/>
          <a:sy n="84" d="100"/>
        </p:scale>
        <p:origin x="2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DF59-373D-884B-B3B5-2F7B74BD3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A9AC0-2AFD-5042-892A-1AA5D126B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572C1-2C3E-BA40-80E8-E50ADFCF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B6C3-D5E9-8045-81F0-0DF65B912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40C81-E793-0E47-B4D5-18A12F7C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288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4A56-75FA-D849-BF52-2E748D0E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67A28-30C8-9644-BC80-2FF9DA6BF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6E2AE-82B7-C245-9E5A-690278F0D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5552-0488-B94F-8E1A-18F19033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E929E-1276-A340-8BAD-7235647E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8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BBB1C-9C9C-7D46-BB41-8239B201F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75B98-D356-7240-8383-6E58420B0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97C1-EDA4-574C-931B-1725D14A1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E1D3A-183D-1946-AC1F-5B7DAD0A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1B07D-123E-384D-A031-1C79BD33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9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9E98-2A0F-694D-A327-AD08E824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B6238-A9DC-9946-9DFE-9BF743904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00308-2C6B-C74D-B293-C83D402A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4819-57C9-FD4C-BFA7-A0FB6F52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6EA69-4A4C-F34A-BFD5-17E2E2A6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88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4885-4E3A-6146-996D-1DB763C0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31A9-EA98-204F-846F-1905F215C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AEF9C-CBBE-E746-B20F-31E493FC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E8E0B-D165-FA45-A432-5D04BE9ED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42FA-242A-0349-B804-F6835B28E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62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1047A-A041-D741-B130-841BB04F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DAF5-6225-3B47-AC7B-CBC5A14D2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91558-BDEB-F845-AF85-D138FC243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0D361-439A-1C43-8CEC-6D0F38C8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6A74B-3017-814F-A037-ADD9901B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FD67D-D139-D842-8464-8CEC63E1A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8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7290D-47B5-5A44-9595-68B9C306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A509D-C415-1D4B-B502-97B4F1910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D1AB2-75AD-CD45-B422-BA24617A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B5BA9-F51F-7249-AE35-91EF3B211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B8044C-AAC1-1A47-B4C8-12A71FD38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9A1A77-2338-DE43-BE4A-A4FB09AD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817F7-D4D0-4045-89D8-8FB30B306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AF1B4-B089-0D49-816D-A69B8916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9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77BE-0B2B-E34C-B5ED-F1D2834F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A85EA6-388B-344A-BDAE-5D11F7B5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5AF9C-3F6C-0F42-8F81-CBD4963E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E1CDA-1A0E-DF48-8E66-DC454D68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1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0E051-C541-2041-837E-12A70B55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CF3E27-6AF4-FB47-80C1-D9EE1F04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838A7-EB5E-4947-905B-E0A94F0F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7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4E63-5865-3940-A57D-6A3CFBCC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1AE42-7A90-3A4A-966B-1067BBD7B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4E2D8-1DE4-A045-B81A-18EA489A4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52826-8F37-844B-A2F9-25F44102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87765-F14B-E849-9419-2789BE9F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B46B6-F37E-0D44-B443-9558C6BAF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9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0170-B9FD-584D-9C3F-64010F4E6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E1127-621D-334D-B46C-A59F588FC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6B6F46-6139-4948-B619-B71B55069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5F42F-83AB-7349-B4FC-32AF05B33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B2555-315D-EB4A-9E6A-FC1A4AC4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D3B1C-7C68-1C4D-8BD4-F8DB43F33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1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580069-04D4-DF40-84E7-D2E1EBDEB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F89E3-ED0F-9A4A-8703-CD746A3D5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BE06F-2EC3-D14F-B110-5C387EAB3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22C90-F5C7-8C49-AB33-3573DC24F74E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1DBB-310D-4949-BC82-9654AD55B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B61BA-2FA5-734A-B4E9-89FB0EF6A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3B8A0-3E6A-7248-AD17-BA77D789D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34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A972-807F-1247-B7AD-222140C528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A852C-28A4-3049-99D7-FF9999BEF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9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8CAC1BEF-CD3E-C442-9CAA-CD8A6D1F29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36899" y="1150938"/>
            <a:ext cx="3406775" cy="3792448"/>
          </a:xfrm>
          <a:custGeom>
            <a:avLst/>
            <a:gdLst>
              <a:gd name="connsiteX0" fmla="*/ 0 w 3406775"/>
              <a:gd name="connsiteY0" fmla="*/ 1989867 h 3792448"/>
              <a:gd name="connsiteX1" fmla="*/ 3406775 w 3406775"/>
              <a:gd name="connsiteY1" fmla="*/ 2294724 h 3792448"/>
              <a:gd name="connsiteX2" fmla="*/ 3406775 w 3406775"/>
              <a:gd name="connsiteY2" fmla="*/ 3792448 h 3792448"/>
              <a:gd name="connsiteX3" fmla="*/ 0 w 3406775"/>
              <a:gd name="connsiteY3" fmla="*/ 3792448 h 3792448"/>
              <a:gd name="connsiteX4" fmla="*/ 0 w 3406775"/>
              <a:gd name="connsiteY4" fmla="*/ 0 h 3792448"/>
              <a:gd name="connsiteX5" fmla="*/ 3406775 w 3406775"/>
              <a:gd name="connsiteY5" fmla="*/ 0 h 3792448"/>
              <a:gd name="connsiteX6" fmla="*/ 3406775 w 3406775"/>
              <a:gd name="connsiteY6" fmla="*/ 1497723 h 3792448"/>
              <a:gd name="connsiteX7" fmla="*/ 0 w 3406775"/>
              <a:gd name="connsiteY7" fmla="*/ 1802579 h 3792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06775" h="3792448">
                <a:moveTo>
                  <a:pt x="0" y="1989867"/>
                </a:moveTo>
                <a:lnTo>
                  <a:pt x="3406775" y="2294724"/>
                </a:lnTo>
                <a:lnTo>
                  <a:pt x="3406775" y="3792448"/>
                </a:lnTo>
                <a:lnTo>
                  <a:pt x="0" y="3792448"/>
                </a:lnTo>
                <a:close/>
                <a:moveTo>
                  <a:pt x="0" y="0"/>
                </a:moveTo>
                <a:lnTo>
                  <a:pt x="3406775" y="0"/>
                </a:lnTo>
                <a:lnTo>
                  <a:pt x="3406775" y="1497723"/>
                </a:lnTo>
                <a:lnTo>
                  <a:pt x="0" y="1802579"/>
                </a:lnTo>
                <a:close/>
              </a:path>
            </a:pathLst>
          </a:cu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EF0B077-90DA-744B-971D-F7329A2F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492" b="39492"/>
          <a:stretch>
            <a:fillRect/>
          </a:stretch>
        </p:blipFill>
        <p:spPr>
          <a:xfrm>
            <a:off x="3646483" y="2648662"/>
            <a:ext cx="3406775" cy="797001"/>
          </a:xfrm>
          <a:custGeom>
            <a:avLst/>
            <a:gdLst>
              <a:gd name="connsiteX0" fmla="*/ 3406775 w 3406775"/>
              <a:gd name="connsiteY0" fmla="*/ 0 h 797001"/>
              <a:gd name="connsiteX1" fmla="*/ 3406775 w 3406775"/>
              <a:gd name="connsiteY1" fmla="*/ 797001 h 797001"/>
              <a:gd name="connsiteX2" fmla="*/ 0 w 3406775"/>
              <a:gd name="connsiteY2" fmla="*/ 492144 h 797001"/>
              <a:gd name="connsiteX3" fmla="*/ 0 w 3406775"/>
              <a:gd name="connsiteY3" fmla="*/ 304856 h 797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6775" h="797001">
                <a:moveTo>
                  <a:pt x="3406775" y="0"/>
                </a:moveTo>
                <a:lnTo>
                  <a:pt x="3406775" y="797001"/>
                </a:lnTo>
                <a:lnTo>
                  <a:pt x="0" y="492144"/>
                </a:lnTo>
                <a:lnTo>
                  <a:pt x="0" y="30485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7243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4F09B0-3573-9749-9F2C-CCB46A5F77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371975" y="1015940"/>
            <a:ext cx="3225800" cy="3590985"/>
          </a:xfrm>
          <a:custGeom>
            <a:avLst/>
            <a:gdLst>
              <a:gd name="connsiteX0" fmla="*/ 0 w 3225800"/>
              <a:gd name="connsiteY0" fmla="*/ 3519296 h 3590985"/>
              <a:gd name="connsiteX1" fmla="*/ 863526 w 3225800"/>
              <a:gd name="connsiteY1" fmla="*/ 3590985 h 3590985"/>
              <a:gd name="connsiteX2" fmla="*/ 0 w 3225800"/>
              <a:gd name="connsiteY2" fmla="*/ 3590985 h 3590985"/>
              <a:gd name="connsiteX3" fmla="*/ 0 w 3225800"/>
              <a:gd name="connsiteY3" fmla="*/ 0 h 3590985"/>
              <a:gd name="connsiteX4" fmla="*/ 3225800 w 3225800"/>
              <a:gd name="connsiteY4" fmla="*/ 0 h 3590985"/>
              <a:gd name="connsiteX5" fmla="*/ 3225800 w 3225800"/>
              <a:gd name="connsiteY5" fmla="*/ 1400187 h 3590985"/>
              <a:gd name="connsiteX6" fmla="*/ 0 w 3225800"/>
              <a:gd name="connsiteY6" fmla="*/ 3114143 h 3590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5800" h="3590985">
                <a:moveTo>
                  <a:pt x="0" y="3519296"/>
                </a:moveTo>
                <a:lnTo>
                  <a:pt x="863526" y="3590985"/>
                </a:lnTo>
                <a:lnTo>
                  <a:pt x="0" y="3590985"/>
                </a:lnTo>
                <a:close/>
                <a:moveTo>
                  <a:pt x="0" y="0"/>
                </a:moveTo>
                <a:lnTo>
                  <a:pt x="3225800" y="0"/>
                </a:lnTo>
                <a:lnTo>
                  <a:pt x="3225800" y="1400187"/>
                </a:lnTo>
                <a:lnTo>
                  <a:pt x="0" y="3114143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2C6FE6-BFEF-7C4C-92DA-275FF9710E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992"/>
          <a:stretch>
            <a:fillRect/>
          </a:stretch>
        </p:blipFill>
        <p:spPr>
          <a:xfrm>
            <a:off x="4636333" y="2458991"/>
            <a:ext cx="3225800" cy="2190798"/>
          </a:xfrm>
          <a:custGeom>
            <a:avLst/>
            <a:gdLst>
              <a:gd name="connsiteX0" fmla="*/ 3225800 w 3225800"/>
              <a:gd name="connsiteY0" fmla="*/ 0 h 2190798"/>
              <a:gd name="connsiteX1" fmla="*/ 3225800 w 3225800"/>
              <a:gd name="connsiteY1" fmla="*/ 2190798 h 2190798"/>
              <a:gd name="connsiteX2" fmla="*/ 863526 w 3225800"/>
              <a:gd name="connsiteY2" fmla="*/ 2190798 h 2190798"/>
              <a:gd name="connsiteX3" fmla="*/ 0 w 3225800"/>
              <a:gd name="connsiteY3" fmla="*/ 2119109 h 2190798"/>
              <a:gd name="connsiteX4" fmla="*/ 0 w 3225800"/>
              <a:gd name="connsiteY4" fmla="*/ 1713956 h 219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25800" h="2190798">
                <a:moveTo>
                  <a:pt x="3225800" y="0"/>
                </a:moveTo>
                <a:lnTo>
                  <a:pt x="3225800" y="2190798"/>
                </a:lnTo>
                <a:lnTo>
                  <a:pt x="863526" y="2190798"/>
                </a:lnTo>
                <a:lnTo>
                  <a:pt x="0" y="2119109"/>
                </a:lnTo>
                <a:lnTo>
                  <a:pt x="0" y="1713956"/>
                </a:lnTo>
                <a:close/>
              </a:path>
            </a:pathLst>
          </a:cu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5D49B4-415A-EB47-ACD7-86FC7B23329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8832944">
            <a:off x="3847697" y="2487896"/>
            <a:ext cx="6220132" cy="13195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51BFF32-A75B-FB4E-95B3-FBDD56927175}"/>
              </a:ext>
            </a:extLst>
          </p:cNvPr>
          <p:cNvSpPr txBox="1"/>
          <p:nvPr/>
        </p:nvSpPr>
        <p:spPr>
          <a:xfrm>
            <a:off x="3944899" y="4615929"/>
            <a:ext cx="40799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MANDOLINE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81432B67-31D9-4649-919B-9707F202D41B}"/>
              </a:ext>
            </a:extLst>
          </p:cNvPr>
          <p:cNvSpPr/>
          <p:nvPr/>
        </p:nvSpPr>
        <p:spPr>
          <a:xfrm rot="20560994">
            <a:off x="7344037" y="2528129"/>
            <a:ext cx="1564908" cy="468630"/>
          </a:xfrm>
          <a:prstGeom prst="arc">
            <a:avLst/>
          </a:prstGeom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9FB7978-5265-7240-B090-FFAC3CAA54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99" y="1211580"/>
            <a:ext cx="5483220" cy="577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92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551BFF32-A75B-FB4E-95B3-FBDD56927175}"/>
              </a:ext>
            </a:extLst>
          </p:cNvPr>
          <p:cNvSpPr txBox="1"/>
          <p:nvPr/>
        </p:nvSpPr>
        <p:spPr>
          <a:xfrm>
            <a:off x="3567709" y="4961357"/>
            <a:ext cx="37818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M</a:t>
            </a:r>
            <a:r>
              <a:rPr lang="en-US" sz="4400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ANDOLINE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3008D0-D76F-9E4D-BA22-35D43F60D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46090" y="416664"/>
            <a:ext cx="4781592" cy="5033254"/>
          </a:xfrm>
          <a:custGeom>
            <a:avLst/>
            <a:gdLst>
              <a:gd name="connsiteX0" fmla="*/ 0 w 4781592"/>
              <a:gd name="connsiteY0" fmla="*/ 4155122 h 5033254"/>
              <a:gd name="connsiteX1" fmla="*/ 3176003 w 4781592"/>
              <a:gd name="connsiteY1" fmla="*/ 5033254 h 5033254"/>
              <a:gd name="connsiteX2" fmla="*/ 0 w 4781592"/>
              <a:gd name="connsiteY2" fmla="*/ 5033254 h 5033254"/>
              <a:gd name="connsiteX3" fmla="*/ 0 w 4781592"/>
              <a:gd name="connsiteY3" fmla="*/ 0 h 5033254"/>
              <a:gd name="connsiteX4" fmla="*/ 4781592 w 4781592"/>
              <a:gd name="connsiteY4" fmla="*/ 0 h 5033254"/>
              <a:gd name="connsiteX5" fmla="*/ 4781592 w 4781592"/>
              <a:gd name="connsiteY5" fmla="*/ 2431925 h 5033254"/>
              <a:gd name="connsiteX6" fmla="*/ 0 w 4781592"/>
              <a:gd name="connsiteY6" fmla="*/ 3753985 h 503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1592" h="5033254">
                <a:moveTo>
                  <a:pt x="0" y="4155122"/>
                </a:moveTo>
                <a:lnTo>
                  <a:pt x="3176003" y="5033254"/>
                </a:lnTo>
                <a:lnTo>
                  <a:pt x="0" y="5033254"/>
                </a:lnTo>
                <a:close/>
                <a:moveTo>
                  <a:pt x="0" y="0"/>
                </a:moveTo>
                <a:lnTo>
                  <a:pt x="4781592" y="0"/>
                </a:lnTo>
                <a:lnTo>
                  <a:pt x="4781592" y="2431925"/>
                </a:lnTo>
                <a:lnTo>
                  <a:pt x="0" y="3753985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0657BB-AC09-3E4D-97F2-6329AE4E1C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317"/>
          <a:stretch>
            <a:fillRect/>
          </a:stretch>
        </p:blipFill>
        <p:spPr>
          <a:xfrm>
            <a:off x="3304230" y="2920980"/>
            <a:ext cx="4781592" cy="2601329"/>
          </a:xfrm>
          <a:custGeom>
            <a:avLst/>
            <a:gdLst>
              <a:gd name="connsiteX0" fmla="*/ 4781592 w 4781592"/>
              <a:gd name="connsiteY0" fmla="*/ 0 h 2601329"/>
              <a:gd name="connsiteX1" fmla="*/ 4781592 w 4781592"/>
              <a:gd name="connsiteY1" fmla="*/ 2601329 h 2601329"/>
              <a:gd name="connsiteX2" fmla="*/ 3176002 w 4781592"/>
              <a:gd name="connsiteY2" fmla="*/ 2601329 h 2601329"/>
              <a:gd name="connsiteX3" fmla="*/ 0 w 4781592"/>
              <a:gd name="connsiteY3" fmla="*/ 1723197 h 2601329"/>
              <a:gd name="connsiteX4" fmla="*/ 0 w 4781592"/>
              <a:gd name="connsiteY4" fmla="*/ 1322060 h 260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592" h="2601329">
                <a:moveTo>
                  <a:pt x="4781592" y="0"/>
                </a:moveTo>
                <a:lnTo>
                  <a:pt x="4781592" y="2601329"/>
                </a:lnTo>
                <a:lnTo>
                  <a:pt x="3176002" y="2601329"/>
                </a:lnTo>
                <a:lnTo>
                  <a:pt x="0" y="1723197"/>
                </a:lnTo>
                <a:lnTo>
                  <a:pt x="0" y="1322060"/>
                </a:ln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28CF59-2C00-184F-9891-B188B2C0E7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643333">
            <a:off x="3691357" y="2972956"/>
            <a:ext cx="5520574" cy="980669"/>
          </a:xfrm>
          <a:prstGeom prst="rect">
            <a:avLst/>
          </a:pr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47E36C0D-40A1-124D-884C-48D6583ECFD0}"/>
              </a:ext>
            </a:extLst>
          </p:cNvPr>
          <p:cNvSpPr/>
          <p:nvPr/>
        </p:nvSpPr>
        <p:spPr>
          <a:xfrm rot="21255762">
            <a:off x="7558488" y="3137534"/>
            <a:ext cx="742250" cy="468630"/>
          </a:xfrm>
          <a:prstGeom prst="arc">
            <a:avLst>
              <a:gd name="adj1" fmla="val 16200000"/>
              <a:gd name="adj2" fmla="val 20204806"/>
            </a:avLst>
          </a:prstGeom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9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03008D0-D76F-9E4D-BA22-35D43F60D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946090" y="416664"/>
            <a:ext cx="4781592" cy="5033254"/>
          </a:xfrm>
          <a:custGeom>
            <a:avLst/>
            <a:gdLst>
              <a:gd name="connsiteX0" fmla="*/ 0 w 4781592"/>
              <a:gd name="connsiteY0" fmla="*/ 4155122 h 5033254"/>
              <a:gd name="connsiteX1" fmla="*/ 3176003 w 4781592"/>
              <a:gd name="connsiteY1" fmla="*/ 5033254 h 5033254"/>
              <a:gd name="connsiteX2" fmla="*/ 0 w 4781592"/>
              <a:gd name="connsiteY2" fmla="*/ 5033254 h 5033254"/>
              <a:gd name="connsiteX3" fmla="*/ 0 w 4781592"/>
              <a:gd name="connsiteY3" fmla="*/ 0 h 5033254"/>
              <a:gd name="connsiteX4" fmla="*/ 4781592 w 4781592"/>
              <a:gd name="connsiteY4" fmla="*/ 0 h 5033254"/>
              <a:gd name="connsiteX5" fmla="*/ 4781592 w 4781592"/>
              <a:gd name="connsiteY5" fmla="*/ 2431925 h 5033254"/>
              <a:gd name="connsiteX6" fmla="*/ 0 w 4781592"/>
              <a:gd name="connsiteY6" fmla="*/ 3753985 h 5033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1592" h="5033254">
                <a:moveTo>
                  <a:pt x="0" y="4155122"/>
                </a:moveTo>
                <a:lnTo>
                  <a:pt x="3176003" y="5033254"/>
                </a:lnTo>
                <a:lnTo>
                  <a:pt x="0" y="5033254"/>
                </a:lnTo>
                <a:close/>
                <a:moveTo>
                  <a:pt x="0" y="0"/>
                </a:moveTo>
                <a:lnTo>
                  <a:pt x="4781592" y="0"/>
                </a:lnTo>
                <a:lnTo>
                  <a:pt x="4781592" y="2431925"/>
                </a:lnTo>
                <a:lnTo>
                  <a:pt x="0" y="3753985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0657BB-AC09-3E4D-97F2-6329AE4E1C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317"/>
          <a:stretch>
            <a:fillRect/>
          </a:stretch>
        </p:blipFill>
        <p:spPr>
          <a:xfrm>
            <a:off x="3304230" y="2920980"/>
            <a:ext cx="4781592" cy="2601329"/>
          </a:xfrm>
          <a:custGeom>
            <a:avLst/>
            <a:gdLst>
              <a:gd name="connsiteX0" fmla="*/ 4781592 w 4781592"/>
              <a:gd name="connsiteY0" fmla="*/ 0 h 2601329"/>
              <a:gd name="connsiteX1" fmla="*/ 4781592 w 4781592"/>
              <a:gd name="connsiteY1" fmla="*/ 2601329 h 2601329"/>
              <a:gd name="connsiteX2" fmla="*/ 3176002 w 4781592"/>
              <a:gd name="connsiteY2" fmla="*/ 2601329 h 2601329"/>
              <a:gd name="connsiteX3" fmla="*/ 0 w 4781592"/>
              <a:gd name="connsiteY3" fmla="*/ 1723197 h 2601329"/>
              <a:gd name="connsiteX4" fmla="*/ 0 w 4781592"/>
              <a:gd name="connsiteY4" fmla="*/ 1322060 h 2601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81592" h="2601329">
                <a:moveTo>
                  <a:pt x="4781592" y="0"/>
                </a:moveTo>
                <a:lnTo>
                  <a:pt x="4781592" y="2601329"/>
                </a:lnTo>
                <a:lnTo>
                  <a:pt x="3176002" y="2601329"/>
                </a:lnTo>
                <a:lnTo>
                  <a:pt x="0" y="1723197"/>
                </a:lnTo>
                <a:lnTo>
                  <a:pt x="0" y="1322060"/>
                </a:ln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28CF59-2C00-184F-9891-B188B2C0E7A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9643333">
            <a:off x="3691357" y="2972956"/>
            <a:ext cx="5520574" cy="980669"/>
          </a:xfrm>
          <a:prstGeom prst="rect">
            <a:avLst/>
          </a:prstGeom>
        </p:spPr>
      </p:pic>
      <p:sp>
        <p:nvSpPr>
          <p:cNvPr id="17" name="Arc 16">
            <a:extLst>
              <a:ext uri="{FF2B5EF4-FFF2-40B4-BE49-F238E27FC236}">
                <a16:creationId xmlns:a16="http://schemas.microsoft.com/office/drawing/2014/main" id="{47E36C0D-40A1-124D-884C-48D6583ECFD0}"/>
              </a:ext>
            </a:extLst>
          </p:cNvPr>
          <p:cNvSpPr/>
          <p:nvPr/>
        </p:nvSpPr>
        <p:spPr>
          <a:xfrm rot="21255762">
            <a:off x="7558488" y="3137534"/>
            <a:ext cx="742250" cy="468630"/>
          </a:xfrm>
          <a:prstGeom prst="arc">
            <a:avLst>
              <a:gd name="adj1" fmla="val 16200000"/>
              <a:gd name="adj2" fmla="val 20204806"/>
            </a:avLst>
          </a:prstGeom>
          <a:ln w="3492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636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</Words>
  <Application>Microsoft Macintosh PowerPoint</Application>
  <PresentationFormat>Widescreen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Ahmed</dc:creator>
  <cp:lastModifiedBy>Khaled Ahmed</cp:lastModifiedBy>
  <cp:revision>9</cp:revision>
  <dcterms:created xsi:type="dcterms:W3CDTF">2021-01-24T08:38:46Z</dcterms:created>
  <dcterms:modified xsi:type="dcterms:W3CDTF">2021-01-25T02:33:15Z</dcterms:modified>
</cp:coreProperties>
</file>