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438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980A7-8432-4848-84BE-B20A3D2CAAE3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9228A-884A-6B4B-9BFC-A388151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</a:t>
            </a:r>
          </a:p>
          <a:p>
            <a:r>
              <a:rPr lang="en-US" dirty="0"/>
              <a:t>This is the tool demonstration for Slicer4J</a:t>
            </a:r>
          </a:p>
          <a:p>
            <a:r>
              <a:rPr lang="en-US" dirty="0"/>
              <a:t>A dynamic slicer for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9228A-884A-6B4B-9BFC-A3881518A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Slicer4J is a  new dynamic slicer with the capability of slicing java 9 programs, </a:t>
            </a:r>
          </a:p>
          <a:p>
            <a:r>
              <a:rPr lang="en-US" dirty="0"/>
              <a:t>With multi-threading support, and the capability to model framework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9228A-884A-6B4B-9BFC-A3881518A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Slicer4J is a  can be used by researchers and tool builders to for their </a:t>
            </a:r>
            <a:r>
              <a:rPr lang="en-US" dirty="0" err="1"/>
              <a:t>porjects</a:t>
            </a:r>
            <a:r>
              <a:rPr lang="en-US" dirty="0"/>
              <a:t>, such as fault localization, code regression analysis, and malware detection</a:t>
            </a:r>
          </a:p>
          <a:p>
            <a:r>
              <a:rPr lang="en-US" dirty="0"/>
              <a:t>Also, software developers can use this tool for fault localization, which I am going to demonstrate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9228A-884A-6B4B-9BFC-A3881518A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6D2C-BBA4-424E-8106-AB45679E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6656-DC6E-844A-A2F4-5A742120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87684-A6DF-1445-81D2-16847499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6BE9-6AF7-9447-A921-FCB933D4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F145-126A-0245-9F4D-40B81C36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6C42-C344-D240-AD88-9FE92306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C645-649F-1D42-8810-8BD13EDBA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B34C-3390-AC4D-A329-F51D277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4CFB-C5AC-CF48-8A24-C606077A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CED3-2307-C44A-9D5E-E44B6713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73C09-194B-6045-9350-19AFC2C54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E1B8B-78D3-FB45-BECC-D26C0AAB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489-6411-0A4C-A357-4306AC74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003B-2817-D54C-81DC-D2CEB8B9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66D8-069A-AD4E-BC0E-1BF920E6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F688-14BE-B343-BA90-5FD8D56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31E5-B96D-F845-99CC-F64A7F45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9852-A713-DD47-95E6-BBCB4E86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BA2B-74B9-C342-B701-2DF7093B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7CE2-23F2-3E48-B61C-BAA74EF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3E2-57F9-0444-B77B-259143F7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D2A8-3563-6C48-AA02-D387A037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FC45-6530-484B-A876-CB8E6863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D87A-D46F-0749-B4C3-6B2A84A1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A0B0-3012-E440-9714-9225AA33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AABA-EDC1-9244-A8B0-E175EE1C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6D5-AC20-8948-BE24-C4E62205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A323E-72EC-E948-B573-08213D8A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D211-05F0-B149-9440-517503CF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C67D5-E163-8D4D-9CD3-345A033E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1F256-EA64-7E4A-95A8-66009127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5698-65C2-624C-A995-B00FB876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C149-6B32-A248-9740-0001DDCE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4C5A-0EC9-C34A-AFE0-13ACC1118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99F96-A824-0140-BF4B-8AF1C4F0C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4740C-1B84-B640-B8C6-C0A3BA34E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39BE6-A761-4F4B-BFC6-86B93FCB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F321E-851D-9949-B816-009F8EB5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E3D92-3121-EC45-B3AF-DB41BE1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94E7-DE0C-CB4A-BF11-8028587B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A1CFD-90AE-5542-A5E6-E3E5D9C5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13561-0FFC-CD49-8D17-A3174103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84C2-5B95-F842-923F-32B5B57B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27F1A-F5F7-7E4E-818E-4DB5900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FBFF-15F5-1842-A833-BDE060F0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979AE-1DDD-F747-8852-D858E73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984E-4706-1F4C-B1AB-445B552C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97F8-DE74-B34A-A6CB-689AF974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22400-C124-EF4F-AD10-0D01D35F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F75E0-EC07-0047-B9D7-D7546A7C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04C0-CAB2-9446-A3E3-C47A03BE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F35B-8339-8C48-9A3B-0869F187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BAA-7977-8B4E-8459-675857D6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B189E-3BF6-FD40-827F-55BC74AAE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D40EF-6BD4-3D4A-B576-803BE84E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99F5-09BB-764E-8A8F-1D3BC96C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4451-9FBE-0F44-AA48-869791C6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04367-018A-2B46-B675-514588FB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A8A12-3E66-E94E-A718-1F765EC5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FD25-E5F7-8149-B693-892C408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919C-933F-DB41-9B90-E1E8692D3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7182-E279-3248-9454-8563CCA9A43F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25DD-F65E-794C-9073-1C72C61B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EBAE-F470-E04B-858C-D2B28D6DE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DFA8-BE30-FE45-8A87-BA52A7333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42339-21D2-6342-80FC-59C4654742A3}"/>
              </a:ext>
            </a:extLst>
          </p:cNvPr>
          <p:cNvSpPr txBox="1">
            <a:spLocks/>
          </p:cNvSpPr>
          <p:nvPr/>
        </p:nvSpPr>
        <p:spPr>
          <a:xfrm>
            <a:off x="1840795" y="867210"/>
            <a:ext cx="8510408" cy="1875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licer</a:t>
            </a:r>
            <a: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4J: </a:t>
            </a:r>
            <a:b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Dynamic Slicer for Java</a:t>
            </a:r>
            <a:endParaRPr lang="en-US" sz="3600" i="1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7E67042C-0DD5-4241-9F8A-CBDEE2A0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26" y="2743200"/>
            <a:ext cx="268994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99C2-7F49-EC43-B089-0DDB674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licer</a:t>
            </a:r>
            <a:r>
              <a:rPr lang="en-US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4J: dynamic slicing 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5206-7248-794D-A546-C4EDF64F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version 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Multi-threading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Modeling of framework methods</a:t>
            </a:r>
          </a:p>
        </p:txBody>
      </p:sp>
    </p:spTree>
    <p:extLst>
      <p:ext uri="{BB962C8B-B14F-4D97-AF65-F5344CB8AC3E}">
        <p14:creationId xmlns:p14="http://schemas.microsoft.com/office/powerpoint/2010/main" val="11876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99C2-7F49-EC43-B089-0DDB674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licer</a:t>
            </a:r>
            <a:r>
              <a:rPr lang="en-US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4J: usages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5206-7248-794D-A546-C4EDF64F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Researchers and tool builders: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Fault localization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Regression analysis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Malware detection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developers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Fault localization</a:t>
            </a:r>
          </a:p>
        </p:txBody>
      </p:sp>
    </p:spTree>
    <p:extLst>
      <p:ext uri="{BB962C8B-B14F-4D97-AF65-F5344CB8AC3E}">
        <p14:creationId xmlns:p14="http://schemas.microsoft.com/office/powerpoint/2010/main" val="278700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134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Slicer4J: dynamic slicing with</vt:lpstr>
      <vt:lpstr>Slicer4J: usages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Khaled Ahmed</cp:lastModifiedBy>
  <cp:revision>4</cp:revision>
  <dcterms:created xsi:type="dcterms:W3CDTF">2021-05-06T18:59:07Z</dcterms:created>
  <dcterms:modified xsi:type="dcterms:W3CDTF">2021-05-06T19:17:34Z</dcterms:modified>
</cp:coreProperties>
</file>