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F59-373D-884B-B3B5-2F7B74BD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A9AC0-2AFD-5042-892A-1AA5D126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72C1-2C3E-BA40-80E8-E50ADFCF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B6C3-D5E9-8045-81F0-0DF65B9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0C81-E793-0E47-B4D5-18A12F7C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4A56-75FA-D849-BF52-2E748D0E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7A28-30C8-9644-BC80-2FF9DA6B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E2AE-82B7-C245-9E5A-690278F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5552-0488-B94F-8E1A-18F19033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929E-1276-A340-8BAD-7235647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BBB1C-9C9C-7D46-BB41-8239B201F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5B98-D356-7240-8383-6E58420B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7C1-EDA4-574C-931B-1725D14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1D3A-183D-1946-AC1F-5B7DAD0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B07D-123E-384D-A031-1C79BD3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E98-2A0F-694D-A327-AD08E824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6238-A9DC-9946-9DFE-9BF7439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0308-2C6B-C74D-B293-C83D402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4819-57C9-FD4C-BFA7-A0FB6F5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EA69-4A4C-F34A-BFD5-17E2E2A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4885-4E3A-6146-996D-1DB763C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31A9-EA98-204F-846F-1905F21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EF9C-CBBE-E746-B20F-31E493F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8E0B-D165-FA45-A432-5D04BE9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42FA-242A-0349-B804-F6835B28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047A-A041-D741-B130-841BB04F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DAF5-6225-3B47-AC7B-CBC5A14D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558-BDEB-F845-AF85-D138FC24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D361-439A-1C43-8CEC-6D0F38C8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A74B-3017-814F-A037-ADD9901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D67D-D139-D842-8464-8CEC63E1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90D-47B5-5A44-9595-68B9C306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509D-C415-1D4B-B502-97B4F191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1AB2-75AD-CD45-B422-BA24617A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B5BA9-F51F-7249-AE35-91EF3B21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044C-AAC1-1A47-B4C8-12A71FD3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A1A77-2338-DE43-BE4A-A4FB09AD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817F7-D4D0-4045-89D8-8FB30B30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AF1B4-B089-0D49-816D-A69B891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7BE-0B2B-E34C-B5ED-F1D2834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85EA6-388B-344A-BDAE-5D11F7B5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AF9C-3F6C-0F42-8F81-CBD4963E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E1CDA-1A0E-DF48-8E66-DC454D68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E051-C541-2041-837E-12A70B5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F3E27-6AF4-FB47-80C1-D9EE1F0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38A7-EB5E-4947-905B-E0A94F0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E63-5865-3940-A57D-6A3CFBCC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AE42-7A90-3A4A-966B-1067BBD7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E2D8-1DE4-A045-B81A-18EA489A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826-8F37-844B-A2F9-25F44102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7765-F14B-E849-9419-2789BE9F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46B6-F37E-0D44-B443-9558C6BA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0170-B9FD-584D-9C3F-64010F4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1127-621D-334D-B46C-A59F588F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6F46-6139-4948-B619-B71B5506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F42F-83AB-7349-B4FC-32AF05B3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2555-315D-EB4A-9E6A-FC1A4AC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3B1C-7C68-1C4D-8BD4-F8DB43F3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0069-04D4-DF40-84E7-D2E1EBD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89E3-ED0F-9A4A-8703-CD746A3D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E06F-2EC3-D14F-B110-5C387EAB3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DBB-310D-4949-BC82-9654AD55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61BA-2FA5-734A-B4E9-89FB0EF6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972-807F-1247-B7AD-222140C52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52C-28A4-3049-99D7-FF9999BEF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CAC1BEF-CD3E-C442-9CAA-CD8A6D1F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6899" y="1150938"/>
            <a:ext cx="3406775" cy="3792448"/>
          </a:xfrm>
          <a:custGeom>
            <a:avLst/>
            <a:gdLst>
              <a:gd name="connsiteX0" fmla="*/ 0 w 3406775"/>
              <a:gd name="connsiteY0" fmla="*/ 1989867 h 3792448"/>
              <a:gd name="connsiteX1" fmla="*/ 3406775 w 3406775"/>
              <a:gd name="connsiteY1" fmla="*/ 2294724 h 3792448"/>
              <a:gd name="connsiteX2" fmla="*/ 3406775 w 3406775"/>
              <a:gd name="connsiteY2" fmla="*/ 3792448 h 3792448"/>
              <a:gd name="connsiteX3" fmla="*/ 0 w 3406775"/>
              <a:gd name="connsiteY3" fmla="*/ 3792448 h 3792448"/>
              <a:gd name="connsiteX4" fmla="*/ 0 w 3406775"/>
              <a:gd name="connsiteY4" fmla="*/ 0 h 3792448"/>
              <a:gd name="connsiteX5" fmla="*/ 3406775 w 3406775"/>
              <a:gd name="connsiteY5" fmla="*/ 0 h 3792448"/>
              <a:gd name="connsiteX6" fmla="*/ 3406775 w 3406775"/>
              <a:gd name="connsiteY6" fmla="*/ 1497723 h 3792448"/>
              <a:gd name="connsiteX7" fmla="*/ 0 w 3406775"/>
              <a:gd name="connsiteY7" fmla="*/ 1802579 h 379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775" h="3792448">
                <a:moveTo>
                  <a:pt x="0" y="1989867"/>
                </a:moveTo>
                <a:lnTo>
                  <a:pt x="3406775" y="2294724"/>
                </a:lnTo>
                <a:lnTo>
                  <a:pt x="3406775" y="3792448"/>
                </a:lnTo>
                <a:lnTo>
                  <a:pt x="0" y="3792448"/>
                </a:lnTo>
                <a:close/>
                <a:moveTo>
                  <a:pt x="0" y="0"/>
                </a:moveTo>
                <a:lnTo>
                  <a:pt x="3406775" y="0"/>
                </a:lnTo>
                <a:lnTo>
                  <a:pt x="3406775" y="1497723"/>
                </a:lnTo>
                <a:lnTo>
                  <a:pt x="0" y="1802579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F0B077-90DA-744B-971D-F7329A2F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92" b="39492"/>
          <a:stretch>
            <a:fillRect/>
          </a:stretch>
        </p:blipFill>
        <p:spPr>
          <a:xfrm>
            <a:off x="3646483" y="2648662"/>
            <a:ext cx="3406775" cy="797001"/>
          </a:xfrm>
          <a:custGeom>
            <a:avLst/>
            <a:gdLst>
              <a:gd name="connsiteX0" fmla="*/ 3406775 w 3406775"/>
              <a:gd name="connsiteY0" fmla="*/ 0 h 797001"/>
              <a:gd name="connsiteX1" fmla="*/ 3406775 w 3406775"/>
              <a:gd name="connsiteY1" fmla="*/ 797001 h 797001"/>
              <a:gd name="connsiteX2" fmla="*/ 0 w 3406775"/>
              <a:gd name="connsiteY2" fmla="*/ 492144 h 797001"/>
              <a:gd name="connsiteX3" fmla="*/ 0 w 3406775"/>
              <a:gd name="connsiteY3" fmla="*/ 304856 h 79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775" h="797001">
                <a:moveTo>
                  <a:pt x="3406775" y="0"/>
                </a:moveTo>
                <a:lnTo>
                  <a:pt x="3406775" y="797001"/>
                </a:lnTo>
                <a:lnTo>
                  <a:pt x="0" y="492144"/>
                </a:lnTo>
                <a:lnTo>
                  <a:pt x="0" y="30485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72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4F09B0-3573-9749-9F2C-CCB46A5F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1975" y="1015940"/>
            <a:ext cx="3225800" cy="3590985"/>
          </a:xfrm>
          <a:custGeom>
            <a:avLst/>
            <a:gdLst>
              <a:gd name="connsiteX0" fmla="*/ 0 w 3225800"/>
              <a:gd name="connsiteY0" fmla="*/ 3519296 h 3590985"/>
              <a:gd name="connsiteX1" fmla="*/ 863526 w 3225800"/>
              <a:gd name="connsiteY1" fmla="*/ 3590985 h 3590985"/>
              <a:gd name="connsiteX2" fmla="*/ 0 w 3225800"/>
              <a:gd name="connsiteY2" fmla="*/ 3590985 h 3590985"/>
              <a:gd name="connsiteX3" fmla="*/ 0 w 3225800"/>
              <a:gd name="connsiteY3" fmla="*/ 0 h 3590985"/>
              <a:gd name="connsiteX4" fmla="*/ 3225800 w 3225800"/>
              <a:gd name="connsiteY4" fmla="*/ 0 h 3590985"/>
              <a:gd name="connsiteX5" fmla="*/ 3225800 w 3225800"/>
              <a:gd name="connsiteY5" fmla="*/ 1400187 h 3590985"/>
              <a:gd name="connsiteX6" fmla="*/ 0 w 3225800"/>
              <a:gd name="connsiteY6" fmla="*/ 3114143 h 35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5800" h="3590985">
                <a:moveTo>
                  <a:pt x="0" y="3519296"/>
                </a:moveTo>
                <a:lnTo>
                  <a:pt x="863526" y="3590985"/>
                </a:lnTo>
                <a:lnTo>
                  <a:pt x="0" y="3590985"/>
                </a:lnTo>
                <a:close/>
                <a:moveTo>
                  <a:pt x="0" y="0"/>
                </a:moveTo>
                <a:lnTo>
                  <a:pt x="3225800" y="0"/>
                </a:lnTo>
                <a:lnTo>
                  <a:pt x="3225800" y="1400187"/>
                </a:lnTo>
                <a:lnTo>
                  <a:pt x="0" y="3114143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C6FE6-BFEF-7C4C-92DA-275FF971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92"/>
          <a:stretch>
            <a:fillRect/>
          </a:stretch>
        </p:blipFill>
        <p:spPr>
          <a:xfrm>
            <a:off x="4636333" y="2458991"/>
            <a:ext cx="3225800" cy="2190798"/>
          </a:xfrm>
          <a:custGeom>
            <a:avLst/>
            <a:gdLst>
              <a:gd name="connsiteX0" fmla="*/ 3225800 w 3225800"/>
              <a:gd name="connsiteY0" fmla="*/ 0 h 2190798"/>
              <a:gd name="connsiteX1" fmla="*/ 3225800 w 3225800"/>
              <a:gd name="connsiteY1" fmla="*/ 2190798 h 2190798"/>
              <a:gd name="connsiteX2" fmla="*/ 863526 w 3225800"/>
              <a:gd name="connsiteY2" fmla="*/ 2190798 h 2190798"/>
              <a:gd name="connsiteX3" fmla="*/ 0 w 3225800"/>
              <a:gd name="connsiteY3" fmla="*/ 2119109 h 2190798"/>
              <a:gd name="connsiteX4" fmla="*/ 0 w 3225800"/>
              <a:gd name="connsiteY4" fmla="*/ 1713956 h 219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5800" h="2190798">
                <a:moveTo>
                  <a:pt x="3225800" y="0"/>
                </a:moveTo>
                <a:lnTo>
                  <a:pt x="3225800" y="2190798"/>
                </a:lnTo>
                <a:lnTo>
                  <a:pt x="863526" y="2190798"/>
                </a:lnTo>
                <a:lnTo>
                  <a:pt x="0" y="2119109"/>
                </a:lnTo>
                <a:lnTo>
                  <a:pt x="0" y="1713956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D49B4-415A-EB47-ACD7-86FC7B23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832944">
            <a:off x="3847697" y="2487896"/>
            <a:ext cx="6220132" cy="13195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944899" y="4615929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MANDOLINE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1432B67-31D9-4649-919B-9707F202D41B}"/>
              </a:ext>
            </a:extLst>
          </p:cNvPr>
          <p:cNvSpPr/>
          <p:nvPr/>
        </p:nvSpPr>
        <p:spPr>
          <a:xfrm rot="20560994">
            <a:off x="7344037" y="2528129"/>
            <a:ext cx="1564908" cy="468630"/>
          </a:xfrm>
          <a:prstGeom prst="arc">
            <a:avLst/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FB7978-5265-7240-B090-FFAC3CAA5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99" y="1211580"/>
            <a:ext cx="5483220" cy="57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567709" y="4961357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MANDOLINE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Khaled Ahmed</cp:lastModifiedBy>
  <cp:revision>8</cp:revision>
  <dcterms:created xsi:type="dcterms:W3CDTF">2021-01-24T08:38:46Z</dcterms:created>
  <dcterms:modified xsi:type="dcterms:W3CDTF">2021-01-24T11:53:09Z</dcterms:modified>
</cp:coreProperties>
</file>