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2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6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0AD8-95AC-4AD6-9A7A-463A53877CB3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5DC3-74AA-4F6B-B8C2-3734E3520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Wechatdevtools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9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小程序页面结构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instance: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（创建应用程序实例对象）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app.json/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逻辑及功能实现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app.js/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样式（基于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app.wxss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Pages:</a:t>
            </a: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page1.json/page1.js/page1.wxss/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页面结构（基于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page1.wxml</a:t>
            </a:r>
          </a:p>
          <a:p>
            <a:pPr marL="457200" lvl="1" indent="0">
              <a:buNone/>
            </a:pP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Utils: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（共用部分）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抓取工具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fetch.js/</a:t>
            </a:r>
            <a:r>
              <a:rPr lang="zh-CN" altLang="en-US" sz="240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04771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初始目录树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0792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Pages</a:t>
            </a: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子页面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Index.js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逻辑文件必要且报错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Index.json</a:t>
            </a: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Index.wxml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结构文件必要但不报错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Index.wxss</a:t>
            </a: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Logs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Logs.js	</a:t>
            </a: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Logs.json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配置文件，可覆盖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Logs.wxss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样式文件可有可无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Utils.js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App.json</a:t>
            </a: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App.wxss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定义全局共享样式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9503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169"/>
            <a:ext cx="10515600" cy="48585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457200" lvl="1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“Page” : [			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字符串数组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1”,</a:t>
            </a: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,</a:t>
            </a:r>
          </a:p>
          <a:p>
            <a:pPr marL="457200" lvl="1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“Windows” : {</a:t>
            </a: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“navigationBarBackgroundColor” : “#00000”,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导航栏背景颜色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“navigationBarTextStyle” : “black”,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导航栏标题颜色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--or white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“navigationBarTitleText” : “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导航栏标题文字内容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“backgroundColor” : “#ffffff”,	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窗口背景色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“backgroundColorTop” : “#ffffff”,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顶部窗口背景色（仅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“backgroundColorBottom” : “#ffffff”,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底部窗口背景色（仅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“backgroundTextStyle” : “light”,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--or dark </a:t>
            </a:r>
          </a:p>
          <a:p>
            <a:pPr marL="914400" lvl="2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“enablePullDownRefresh” : “false”			//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是否开启全局的下拉刷新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</a:p>
          <a:p>
            <a:pPr marL="457200" lvl="1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“debug” : true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56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216"/>
            <a:ext cx="10515600" cy="1325563"/>
          </a:xfrm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App.json(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7584"/>
            <a:ext cx="10842938" cy="4953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“tabBar” : {</a:t>
            </a:r>
          </a:p>
          <a:p>
            <a:pPr marL="457200" lvl="1" indent="0">
              <a:buNone/>
            </a:pP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“color” : “#ffffff”,					//tab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默认文字颜色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“selectedColor” : “#ffffff”,				//tab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选中文字颜色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“backgroundColor” : “#ffffff”,				//tab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“borderStyle” : “white”,				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边框颜色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--or black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“list” : [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{						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2-5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     “text” : “tab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按钮文字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     “pagePath” : “pages/index/index”,		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按钮路径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     “iconPath” : 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图片路径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”,			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大小限制为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81px*81px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home.png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“selectedIconPath”: “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图片路径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			//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被选中时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} ,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{						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     “text” : “tab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按钮文字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     “pagePath” : “pages/index/index”,		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     “iconPath” : 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图片路径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”,			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}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  ] ,</a:t>
            </a:r>
          </a:p>
          <a:p>
            <a:pPr marL="457200" lvl="1" indent="0"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“position”:“bottom”					//tabBar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--or top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1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Page(index/logs).json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088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app.json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属性优先使用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050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逻辑与界面分离结构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375675"/>
            <a:ext cx="10515600" cy="207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分为逻辑层与界面层编码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编码：小程序中业务逻辑的实现，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与样式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wxss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展示逻辑层的数据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39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123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Wechatdevtools攻略</vt:lpstr>
      <vt:lpstr>小程序页面结构</vt:lpstr>
      <vt:lpstr>初始目录树</vt:lpstr>
      <vt:lpstr>App.json</vt:lpstr>
      <vt:lpstr>App.json(续)</vt:lpstr>
      <vt:lpstr>Page(index/logs).json</vt:lpstr>
    </vt:vector>
  </TitlesOfParts>
  <Company>daohangxitong.com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Wechatdevtools攻略</dc:title>
  <dc:creator>daohangxitong.com</dc:creator>
  <cp:lastModifiedBy>daohangxitong.com</cp:lastModifiedBy>
  <cp:revision>19</cp:revision>
  <dcterms:created xsi:type="dcterms:W3CDTF">2020-01-14T07:23:26Z</dcterms:created>
  <dcterms:modified xsi:type="dcterms:W3CDTF">2020-02-27T14:54:34Z</dcterms:modified>
</cp:coreProperties>
</file>