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59" r:id="rId3"/>
    <p:sldId id="307" r:id="rId4"/>
    <p:sldId id="308" r:id="rId5"/>
    <p:sldId id="312" r:id="rId6"/>
    <p:sldId id="331" r:id="rId7"/>
    <p:sldId id="325" r:id="rId8"/>
    <p:sldId id="332" r:id="rId9"/>
    <p:sldId id="326" r:id="rId10"/>
    <p:sldId id="327" r:id="rId11"/>
    <p:sldId id="330" r:id="rId12"/>
    <p:sldId id="32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9F7F3"/>
    <a:srgbClr val="F5F0E7"/>
    <a:srgbClr val="F7E6CE"/>
    <a:srgbClr val="3E423A"/>
    <a:srgbClr val="A4CFBE"/>
    <a:srgbClr val="C55C57"/>
    <a:srgbClr val="6C6E58"/>
    <a:srgbClr val="417378"/>
    <a:srgbClr val="B1BB5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591" autoAdjust="0"/>
  </p:normalViewPr>
  <p:slideViewPr>
    <p:cSldViewPr snapToGrid="0" snapToObjects="1"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FDDC1-569C-7649-98E5-E8C62AED4CDC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23095-AD13-9C4A-BDBF-F07BE71FAA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9646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C78BF-E44A-B34D-9EFE-34A0DDAFA744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E3F93-E7FB-F042-8C19-602C7D4D0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6334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CA" dirty="0" smtClean="0"/>
              <a:t>HTTP510 – Team 3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48222" y="6441016"/>
            <a:ext cx="1038578" cy="365125"/>
          </a:xfrm>
          <a:prstGeom prst="rect">
            <a:avLst/>
          </a:prstGeom>
        </p:spPr>
        <p:txBody>
          <a:bodyPr/>
          <a:lstStyle/>
          <a:p>
            <a:fld id="{1CD05CFE-15B2-FB4C-9AB6-85460B5FE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38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 smtClean="0"/>
              <a:t>HTTP510 – Team 3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48222" y="6441016"/>
            <a:ext cx="1038578" cy="365125"/>
          </a:xfrm>
          <a:prstGeom prst="rect">
            <a:avLst/>
          </a:prstGeom>
        </p:spPr>
        <p:txBody>
          <a:bodyPr/>
          <a:lstStyle/>
          <a:p>
            <a:fld id="{1CD05CFE-15B2-FB4C-9AB6-85460B5FE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41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 smtClean="0"/>
              <a:t>HTTP510 – Team 3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48222" y="6441016"/>
            <a:ext cx="1038578" cy="365125"/>
          </a:xfrm>
          <a:prstGeom prst="rect">
            <a:avLst/>
          </a:prstGeom>
        </p:spPr>
        <p:txBody>
          <a:bodyPr/>
          <a:lstStyle/>
          <a:p>
            <a:fld id="{1CD05CFE-15B2-FB4C-9AB6-85460B5FE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7849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 smtClean="0"/>
              <a:t>HTTP510 – Team 3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48222" y="6441016"/>
            <a:ext cx="1038578" cy="365125"/>
          </a:xfrm>
          <a:prstGeom prst="rect">
            <a:avLst/>
          </a:prstGeom>
        </p:spPr>
        <p:txBody>
          <a:bodyPr/>
          <a:lstStyle/>
          <a:p>
            <a:fld id="{1CD05CFE-15B2-FB4C-9AB6-85460B5FE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15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CA" dirty="0" smtClean="0"/>
              <a:t>HTTP510 – Team 3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48222" y="6441016"/>
            <a:ext cx="1038578" cy="365125"/>
          </a:xfrm>
          <a:prstGeom prst="rect">
            <a:avLst/>
          </a:prstGeom>
        </p:spPr>
        <p:txBody>
          <a:bodyPr/>
          <a:lstStyle/>
          <a:p>
            <a:fld id="{1CD05CFE-15B2-FB4C-9AB6-85460B5FE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999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 smtClean="0"/>
              <a:t>HTTP510 – Team 3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48222" y="6441016"/>
            <a:ext cx="1038578" cy="365125"/>
          </a:xfrm>
          <a:prstGeom prst="rect">
            <a:avLst/>
          </a:prstGeom>
        </p:spPr>
        <p:txBody>
          <a:bodyPr/>
          <a:lstStyle/>
          <a:p>
            <a:fld id="{1CD05CFE-15B2-FB4C-9AB6-85460B5FE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296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 smtClean="0"/>
              <a:t>HTTP510 – Team 3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48222" y="6441016"/>
            <a:ext cx="1038578" cy="365125"/>
          </a:xfrm>
          <a:prstGeom prst="rect">
            <a:avLst/>
          </a:prstGeom>
        </p:spPr>
        <p:txBody>
          <a:bodyPr/>
          <a:lstStyle/>
          <a:p>
            <a:fld id="{1CD05CFE-15B2-FB4C-9AB6-85460B5FE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918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 smtClean="0"/>
              <a:t>HTTP510 – Team 3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8222" y="6441016"/>
            <a:ext cx="1038578" cy="365125"/>
          </a:xfrm>
          <a:prstGeom prst="rect">
            <a:avLst/>
          </a:prstGeom>
        </p:spPr>
        <p:txBody>
          <a:bodyPr/>
          <a:lstStyle/>
          <a:p>
            <a:fld id="{1CD05CFE-15B2-FB4C-9AB6-85460B5FE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335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 smtClean="0"/>
              <a:t>HTTP510 – Team 3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48222" y="6441016"/>
            <a:ext cx="1038578" cy="365125"/>
          </a:xfrm>
          <a:prstGeom prst="rect">
            <a:avLst/>
          </a:prstGeom>
        </p:spPr>
        <p:txBody>
          <a:bodyPr/>
          <a:lstStyle/>
          <a:p>
            <a:fld id="{1CD05CFE-15B2-FB4C-9AB6-85460B5FE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461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 smtClean="0"/>
              <a:t>HTTP510 – Team 3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10089" y="644101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48222" y="6441016"/>
            <a:ext cx="1038578" cy="365125"/>
          </a:xfrm>
          <a:prstGeom prst="rect">
            <a:avLst/>
          </a:prstGeom>
        </p:spPr>
        <p:txBody>
          <a:bodyPr/>
          <a:lstStyle/>
          <a:p>
            <a:fld id="{1CD05CFE-15B2-FB4C-9AB6-85460B5FE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154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 smtClean="0"/>
              <a:t>HTTP510 – Team 3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10089" y="644101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8222" y="6441016"/>
            <a:ext cx="1038578" cy="365125"/>
          </a:xfrm>
          <a:prstGeom prst="rect">
            <a:avLst/>
          </a:prstGeom>
        </p:spPr>
        <p:txBody>
          <a:bodyPr/>
          <a:lstStyle/>
          <a:p>
            <a:fld id="{1CD05CFE-15B2-FB4C-9AB6-85460B5FE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764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 smtClean="0"/>
              <a:t>HTTP510 – Team 3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10089" y="644101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8222" y="6441016"/>
            <a:ext cx="1038578" cy="365125"/>
          </a:xfrm>
          <a:prstGeom prst="rect">
            <a:avLst/>
          </a:prstGeom>
        </p:spPr>
        <p:txBody>
          <a:bodyPr/>
          <a:lstStyle/>
          <a:p>
            <a:fld id="{1CD05CFE-15B2-FB4C-9AB6-85460B5FE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469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rot="5400000">
            <a:off x="4328025" y="2042027"/>
            <a:ext cx="501651" cy="9158518"/>
          </a:xfrm>
          <a:prstGeom prst="rect">
            <a:avLst/>
          </a:prstGeom>
          <a:solidFill>
            <a:srgbClr val="3E42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 rot="5400000">
            <a:off x="93818" y="-93818"/>
            <a:ext cx="1778003" cy="1965640"/>
          </a:xfrm>
          <a:prstGeom prst="rect">
            <a:avLst/>
          </a:prstGeom>
          <a:solidFill>
            <a:srgbClr val="B1BB5D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rot="5400000">
            <a:off x="4844742" y="-2879104"/>
            <a:ext cx="1420156" cy="7178361"/>
          </a:xfrm>
          <a:prstGeom prst="rect">
            <a:avLst/>
          </a:prstGeom>
          <a:solidFill>
            <a:srgbClr val="A4CFBE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5639" y="147639"/>
            <a:ext cx="67211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66" y="2102556"/>
            <a:ext cx="7713133" cy="402360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Level one</a:t>
            </a:r>
          </a:p>
          <a:p>
            <a:pPr lvl="1"/>
            <a:r>
              <a:rPr lang="en-CA" dirty="0" smtClean="0"/>
              <a:t>Level two</a:t>
            </a:r>
          </a:p>
          <a:p>
            <a:pPr lvl="2"/>
            <a:r>
              <a:rPr lang="en-CA" dirty="0" smtClean="0"/>
              <a:t>Level three</a:t>
            </a:r>
          </a:p>
          <a:p>
            <a:pPr lvl="3"/>
            <a:r>
              <a:rPr lang="en-CA" dirty="0" smtClean="0"/>
              <a:t>Level four</a:t>
            </a:r>
          </a:p>
          <a:p>
            <a:pPr lvl="4"/>
            <a:r>
              <a:rPr lang="en-CA" dirty="0" smtClean="0"/>
              <a:t>Level five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1665" y="6484038"/>
            <a:ext cx="2003779" cy="273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spc="0">
                <a:solidFill>
                  <a:srgbClr val="B1BB5D"/>
                </a:solidFill>
              </a:defRPr>
            </a:lvl1pPr>
          </a:lstStyle>
          <a:p>
            <a:r>
              <a:rPr lang="en-CA" dirty="0" smtClean="0"/>
              <a:t>HTTP510 – Team 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994" y="12211"/>
            <a:ext cx="1895224" cy="1716616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535334" y="6441016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627074A-582B-AB40-B8B0-716E3349B0E2}" type="slidenum">
              <a:rPr lang="en-US" smtClean="0">
                <a:solidFill>
                  <a:srgbClr val="F7E6CE"/>
                </a:solidFill>
              </a:rPr>
              <a:pPr algn="r"/>
              <a:t>‹#›</a:t>
            </a:fld>
            <a:r>
              <a:rPr lang="en-US" dirty="0" smtClean="0">
                <a:solidFill>
                  <a:srgbClr val="F7E6CE"/>
                </a:solidFill>
              </a:rPr>
              <a:t> of 10</a:t>
            </a:r>
          </a:p>
        </p:txBody>
      </p:sp>
    </p:spTree>
    <p:extLst>
      <p:ext uri="{BB962C8B-B14F-4D97-AF65-F5344CB8AC3E}">
        <p14:creationId xmlns:p14="http://schemas.microsoft.com/office/powerpoint/2010/main" xmlns="" val="404534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6C6E5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rgbClr val="417378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rgbClr val="6C6E58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B1BB5D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C55C5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E423A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slide" Target="slide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Blind River District Health Centre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148723" y="2887571"/>
            <a:ext cx="2525543" cy="2807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55C57"/>
                </a:solidFill>
              </a:rPr>
              <a:t>Team 3:</a:t>
            </a:r>
          </a:p>
          <a:p>
            <a:pPr marL="457200" lvl="1" indent="0">
              <a:buNone/>
            </a:pPr>
            <a:r>
              <a:rPr lang="en-US" dirty="0" smtClean="0"/>
              <a:t>	Ryan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Reshma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Krunal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Marki</a:t>
            </a:r>
          </a:p>
          <a:p>
            <a:pPr marL="457200" lvl="1" indent="0">
              <a:buNone/>
            </a:pPr>
            <a:r>
              <a:rPr lang="en-US" dirty="0" smtClean="0"/>
              <a:t>	Jesse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220734" y="2051989"/>
            <a:ext cx="3580534" cy="62959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CA" sz="3400" dirty="0" smtClean="0"/>
              <a:t>Wireframes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 smtClean="0"/>
              <a:t>HTTP501 – Team 3</a:t>
            </a:r>
            <a:endParaRPr lang="en-US" dirty="0" smtClean="0"/>
          </a:p>
        </p:txBody>
      </p:sp>
      <p:sp>
        <p:nvSpPr>
          <p:cNvPr id="5" name="AutoShape 2" descr="Displaying A_Helping_Hand_-_1094x82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4" name="Picture 13" descr="wireframe ip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15444" y="1870363"/>
            <a:ext cx="3178410" cy="42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29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Wireframes</a:t>
            </a:r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HTTP501 – Team 3</a:t>
            </a:r>
            <a:endParaRPr lang="en-US" dirty="0"/>
          </a:p>
        </p:txBody>
      </p:sp>
      <p:pic>
        <p:nvPicPr>
          <p:cNvPr id="3" name="Picture 2" descr="BRDHC home w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5639" y="1576592"/>
            <a:ext cx="3155594" cy="4776601"/>
          </a:xfrm>
          <a:prstGeom prst="rect">
            <a:avLst/>
          </a:prstGeom>
        </p:spPr>
      </p:pic>
      <p:pic>
        <p:nvPicPr>
          <p:cNvPr id="7" name="Picture 6" descr="BRDHC tablet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18571" y="1582426"/>
            <a:ext cx="2477433" cy="4654571"/>
          </a:xfrm>
          <a:prstGeom prst="rect">
            <a:avLst/>
          </a:prstGeom>
        </p:spPr>
      </p:pic>
      <p:pic>
        <p:nvPicPr>
          <p:cNvPr id="8" name="Picture 7" descr="BRDHC smartpho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90785" y="1596465"/>
            <a:ext cx="1256407" cy="462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17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  <a:p>
            <a:r>
              <a:rPr lang="en-US" dirty="0" smtClean="0"/>
              <a:t>Feedback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HTTP510 – Team 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715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THANK YOU!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Blind River District Health Centre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HTTP501 – Team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55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73666" y="2289714"/>
            <a:ext cx="7713133" cy="2937339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What is Responsive Web Design?</a:t>
            </a:r>
          </a:p>
          <a:p>
            <a:r>
              <a:rPr lang="en-CA" dirty="0" smtClean="0"/>
              <a:t>Devices</a:t>
            </a:r>
          </a:p>
          <a:p>
            <a:r>
              <a:rPr lang="en-CA" dirty="0" smtClean="0"/>
              <a:t>Browsers</a:t>
            </a:r>
          </a:p>
          <a:p>
            <a:r>
              <a:rPr lang="en-CA" dirty="0" smtClean="0"/>
              <a:t>BRDHC Wireframes</a:t>
            </a:r>
          </a:p>
          <a:p>
            <a:r>
              <a:rPr lang="en-CA" dirty="0" smtClean="0"/>
              <a:t>Moving forward</a:t>
            </a:r>
          </a:p>
          <a:p>
            <a:r>
              <a:rPr lang="en-CA" dirty="0" smtClean="0"/>
              <a:t>Conclusions</a:t>
            </a:r>
          </a:p>
          <a:p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HTTP501 – Team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955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RWD?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824" y="2100330"/>
            <a:ext cx="7713133" cy="156128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Responsive Web Design (RWD)</a:t>
            </a:r>
          </a:p>
          <a:p>
            <a:pPr lvl="1"/>
            <a:r>
              <a:rPr lang="en-IN" dirty="0"/>
              <a:t>A</a:t>
            </a:r>
            <a:r>
              <a:rPr lang="en-IN" dirty="0" smtClean="0"/>
              <a:t>llows </a:t>
            </a:r>
            <a:r>
              <a:rPr lang="en-IN" dirty="0"/>
              <a:t>you to tailor a site’s layout &amp; interfaces to suit various devices</a:t>
            </a:r>
            <a:r>
              <a:rPr lang="en-IN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HTTP501 – Team 3</a:t>
            </a:r>
            <a:endParaRPr lang="en-US" dirty="0"/>
          </a:p>
        </p:txBody>
      </p:sp>
      <p:pic>
        <p:nvPicPr>
          <p:cNvPr id="6" name="Picture 5" descr="rw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09755" y="3661611"/>
            <a:ext cx="3456202" cy="223098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05224" y="3776893"/>
            <a:ext cx="7713133" cy="14088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baseline="0">
                <a:solidFill>
                  <a:srgbClr val="41737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baseline="0">
                <a:solidFill>
                  <a:srgbClr val="6C6E5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B1BB5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C55C5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3E423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IN" dirty="0" smtClean="0">
                <a:solidFill>
                  <a:srgbClr val="C55C57"/>
                </a:solidFill>
              </a:rPr>
              <a:t>Adaptable Layout          </a:t>
            </a:r>
          </a:p>
          <a:p>
            <a:pPr lvl="2"/>
            <a:r>
              <a:rPr lang="en-IN" dirty="0" smtClean="0">
                <a:solidFill>
                  <a:srgbClr val="C55C57"/>
                </a:solidFill>
              </a:rPr>
              <a:t>Content</a:t>
            </a:r>
          </a:p>
          <a:p>
            <a:pPr lvl="2"/>
            <a:r>
              <a:rPr lang="en-IN" dirty="0" smtClean="0">
                <a:solidFill>
                  <a:srgbClr val="C55C57"/>
                </a:solidFill>
              </a:rPr>
              <a:t>Functionality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9906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RWD?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666" y="2102556"/>
            <a:ext cx="7713133" cy="237979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Present Day </a:t>
            </a:r>
            <a:r>
              <a:rPr lang="en-IN" dirty="0" smtClean="0"/>
              <a:t>Scenario</a:t>
            </a:r>
          </a:p>
          <a:p>
            <a:pPr lvl="1"/>
            <a:r>
              <a:rPr lang="en-IN" dirty="0"/>
              <a:t>Different b</a:t>
            </a:r>
            <a:r>
              <a:rPr lang="en-IN" dirty="0" smtClean="0"/>
              <a:t>rowers and devices</a:t>
            </a:r>
          </a:p>
          <a:p>
            <a:pPr lvl="1"/>
            <a:r>
              <a:rPr lang="en-IN" dirty="0" smtClean="0"/>
              <a:t>Smart </a:t>
            </a:r>
            <a:r>
              <a:rPr lang="en-IN" dirty="0"/>
              <a:t>devices increasing quickly</a:t>
            </a:r>
          </a:p>
          <a:p>
            <a:pPr lvl="1"/>
            <a:r>
              <a:rPr lang="en-IN" dirty="0"/>
              <a:t>Plenty of users visit websites using mobile</a:t>
            </a:r>
          </a:p>
          <a:p>
            <a:pPr lvl="1">
              <a:lnSpc>
                <a:spcPct val="150000"/>
              </a:lnSpc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HTTP501 – Team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06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RWD?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7267" y="2741996"/>
            <a:ext cx="2874001" cy="2765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Just because you can open a site on mobile, does mean it’s mobile </a:t>
            </a:r>
            <a:r>
              <a:rPr lang="en-IN" dirty="0" smtClean="0"/>
              <a:t>friendly</a:t>
            </a:r>
          </a:p>
          <a:p>
            <a:endParaRPr lang="en-IN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HTTP501 – Team 3</a:t>
            </a:r>
            <a:endParaRPr lang="en-US" dirty="0"/>
          </a:p>
        </p:txBody>
      </p:sp>
      <p:pic>
        <p:nvPicPr>
          <p:cNvPr id="7" name="Picture 6" descr="old_brdhc_on_phone9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6134" y="2175994"/>
            <a:ext cx="2078272" cy="3772064"/>
          </a:xfrm>
          <a:prstGeom prst="rect">
            <a:avLst/>
          </a:prstGeom>
        </p:spPr>
      </p:pic>
      <p:pic>
        <p:nvPicPr>
          <p:cNvPr id="8" name="Picture 7" descr="iPhone5-old-na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0108" y="2197846"/>
            <a:ext cx="2066234" cy="3750212"/>
          </a:xfrm>
          <a:prstGeom prst="rect">
            <a:avLst/>
          </a:prstGeom>
        </p:spPr>
      </p:pic>
      <p:pic>
        <p:nvPicPr>
          <p:cNvPr id="9" name="Picture 8" descr="iPhone5-old-welcom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76360" y="2197846"/>
            <a:ext cx="2070907" cy="3758696"/>
          </a:xfrm>
          <a:prstGeom prst="rect">
            <a:avLst/>
          </a:prstGeom>
        </p:spPr>
      </p:pic>
      <p:sp>
        <p:nvSpPr>
          <p:cNvPr id="11" name="Rectangle 10">
            <a:hlinkClick r:id="rId5" action="ppaction://hlinksldjump"/>
          </p:cNvPr>
          <p:cNvSpPr/>
          <p:nvPr/>
        </p:nvSpPr>
        <p:spPr>
          <a:xfrm>
            <a:off x="7679254" y="5680367"/>
            <a:ext cx="1132226" cy="52647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81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&amp; Users</a:t>
            </a:r>
            <a:endParaRPr lang="en-US" dirty="0"/>
          </a:p>
        </p:txBody>
      </p:sp>
      <p:pic>
        <p:nvPicPr>
          <p:cNvPr id="5" name="Content Placeholder 4" descr="tec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264" y="2092036"/>
            <a:ext cx="7187190" cy="359359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HTTP510 – Team 3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Devices</a:t>
            </a:r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HTTP501 – Team 3</a:t>
            </a:r>
            <a:endParaRPr lang="en-US" dirty="0"/>
          </a:p>
        </p:txBody>
      </p:sp>
      <p:pic>
        <p:nvPicPr>
          <p:cNvPr id="4" name="Picture 3" descr="devic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329"/>
          <a:stretch>
            <a:fillRect/>
          </a:stretch>
        </p:blipFill>
        <p:spPr>
          <a:xfrm>
            <a:off x="1965639" y="1884216"/>
            <a:ext cx="5141743" cy="4374220"/>
          </a:xfrm>
          <a:prstGeom prst="rect">
            <a:avLst/>
          </a:prstGeom>
        </p:spPr>
      </p:pic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7679254" y="5680367"/>
            <a:ext cx="1132226" cy="52647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RWD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297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DO IT?</a:t>
            </a:r>
            <a:endParaRPr lang="en-US" dirty="0"/>
          </a:p>
        </p:txBody>
      </p:sp>
      <p:pic>
        <p:nvPicPr>
          <p:cNvPr id="5" name="Content Placeholder 4" descr="harry potter jp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914" y="1841062"/>
            <a:ext cx="5529670" cy="414725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HTTP510 – Team 3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Browsers</a:t>
            </a:r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HTTP501 – Team 3</a:t>
            </a:r>
            <a:endParaRPr lang="en-US" dirty="0"/>
          </a:p>
        </p:txBody>
      </p:sp>
      <p:pic>
        <p:nvPicPr>
          <p:cNvPr id="3" name="Picture 2" descr="Internet_Explorer_7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2725" y="2614636"/>
            <a:ext cx="2067454" cy="2067454"/>
          </a:xfrm>
          <a:prstGeom prst="rect">
            <a:avLst/>
          </a:prstGeom>
        </p:spPr>
      </p:pic>
      <p:pic>
        <p:nvPicPr>
          <p:cNvPr id="4" name="Picture 3" descr="Mozilla_Firefox_3.5_logo_2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19092" y="2614636"/>
            <a:ext cx="2067454" cy="2067454"/>
          </a:xfrm>
          <a:prstGeom prst="rect">
            <a:avLst/>
          </a:prstGeom>
        </p:spPr>
      </p:pic>
      <p:pic>
        <p:nvPicPr>
          <p:cNvPr id="8" name="Picture 7" descr="Google_Chrome_icon_(2011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66873" y="2491507"/>
            <a:ext cx="2184402" cy="2184402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half" idx="4294967295"/>
          </p:nvPr>
        </p:nvSpPr>
        <p:spPr>
          <a:xfrm>
            <a:off x="573693" y="5070763"/>
            <a:ext cx="2645351" cy="5876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600" dirty="0" smtClean="0"/>
              <a:t>Internet Explorer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4294967295"/>
          </p:nvPr>
        </p:nvSpPr>
        <p:spPr>
          <a:xfrm>
            <a:off x="3584457" y="5070763"/>
            <a:ext cx="2299686" cy="5876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600" dirty="0" smtClean="0"/>
              <a:t>Mozilla Firefox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4294967295"/>
          </p:nvPr>
        </p:nvSpPr>
        <p:spPr>
          <a:xfrm>
            <a:off x="6278414" y="5070763"/>
            <a:ext cx="2415309" cy="5876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600" dirty="0" smtClean="0"/>
              <a:t>Google Chrome</a:t>
            </a:r>
          </a:p>
        </p:txBody>
      </p:sp>
    </p:spTree>
    <p:extLst>
      <p:ext uri="{BB962C8B-B14F-4D97-AF65-F5344CB8AC3E}">
        <p14:creationId xmlns:p14="http://schemas.microsoft.com/office/powerpoint/2010/main" xmlns="" val="24540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606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2817</TotalTime>
  <Words>172</Words>
  <Application>Microsoft Macintosh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Blind River District Health Centre</vt:lpstr>
      <vt:lpstr>Agenda</vt:lpstr>
      <vt:lpstr>What is RWD?</vt:lpstr>
      <vt:lpstr>What is RWD?</vt:lpstr>
      <vt:lpstr>What is RWD?</vt:lpstr>
      <vt:lpstr>Technology &amp; Users</vt:lpstr>
      <vt:lpstr>Devices</vt:lpstr>
      <vt:lpstr>HOW DO WE DO IT?</vt:lpstr>
      <vt:lpstr>Browsers</vt:lpstr>
      <vt:lpstr>Wireframes</vt:lpstr>
      <vt:lpstr>Moving forward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Marki</dc:creator>
  <cp:lastModifiedBy>reshma</cp:lastModifiedBy>
  <cp:revision>76</cp:revision>
  <dcterms:created xsi:type="dcterms:W3CDTF">2013-11-21T17:14:30Z</dcterms:created>
  <dcterms:modified xsi:type="dcterms:W3CDTF">2014-03-12T00:14:00Z</dcterms:modified>
</cp:coreProperties>
</file>