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94B731-AD3F-4BBE-9DAF-E5B41734889D}">
          <p14:sldIdLst>
            <p14:sldId id="256"/>
            <p14:sldId id="257"/>
            <p14:sldId id="258"/>
            <p14:sldId id="260"/>
          </p14:sldIdLst>
        </p14:section>
        <p14:section name="Untitled Section" id="{23333A48-9A7B-4296-A205-A38225835345}">
          <p14:sldIdLst>
            <p14:sldId id="262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 varScale="1">
        <p:scale>
          <a:sx n="54" d="100"/>
          <a:sy n="54" d="100"/>
        </p:scale>
        <p:origin x="5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9433-195C-1B0E-1D49-328040475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96C70-43E8-F8B4-C14A-114CBEF6E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2478-6AF8-70DA-31A1-85B8BF7D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7356-52E8-B1DC-F4FF-1CEE3777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48449-965D-00B7-853C-381EF33A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4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A600-9A06-6FA1-591C-1A6EB595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D467C-CF78-A5EF-4EC7-B0E0DB42E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F9DF-0B4D-C218-3B0B-C88E58C9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BFE4-4E7F-3C32-7FCD-1A17E8EA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8BEE4-CC2B-881B-E950-49186F2D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0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F8101-92E2-5243-F144-DC0EE78BF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6D777-168C-935D-9337-FDFFA0AD4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712-DC75-8213-1ABC-AF216281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F04F-F12A-C25C-D906-4825E0E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AAD10-BD9B-64DD-BE49-C32E4817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4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7983-E39C-34AB-7AC6-AD1062CB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E95D-F80A-BFA5-4015-047DE6D27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4E78C-6D5D-F866-9DB4-DC3761E9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34E88-92E1-F70E-EFC6-715DF68D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819AA-448D-ADFA-6E09-2639C864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5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061F-AEAF-A34D-3933-6B486781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8A85A-BCE1-1DEE-249C-690437CD0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5552-8267-9221-E2BA-BE1CC432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9C7-44FD-51A9-4E13-335ED25F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075B-3669-17EB-003E-29A6F158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4278-E64A-0AAA-5CE9-2EE84C93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8C76-ECF6-FAFF-DAD7-EDAFF54BC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ACACB-C1A6-E967-C4B0-5E1AFDC1C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F6006-10B2-243A-1F0E-C2478C87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17B34-C5E1-D507-0E6F-0A47BCF5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4CA8F-D264-6FA4-10E0-D3A64CD5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61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0368-C87F-3080-17D7-CCFEF44A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BA81-3E8F-2024-0A05-6B5E3BC8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2EFB0-654A-8043-8F44-134F24AAA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DF9C2-3AD2-E0E3-85AB-716C2B5AB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29C50-DD8A-BF7B-898E-FDC189E7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79EC3-D5D4-F995-1CB2-05AFD359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E3E13-767F-9818-A3DD-7A989C91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6DA0C-AC84-7DAE-71D5-918A28CE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73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5EB6-4A5A-F509-4A55-3E4E85F4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949ED-D8A7-45F2-6B81-51F5449F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51F28-ACC1-A960-3480-FB8B1D50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38B05-109F-E84E-DE10-198411BA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08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BF788-3200-6FF0-E7A0-E4E11E67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48FC-D44D-FC7F-B556-F948BB8D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38D36-99C4-E722-771F-52F5D7C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80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977-84A7-C520-BD1C-092C42A5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1462-45DE-3837-F4EB-B6A57964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0C9A-8EB7-1730-A86C-5F3ADC350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C7C0A-8BC6-F480-87AC-3D03929D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BAAA5-6138-71D9-C762-5B86D4AF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C974-8369-8520-2662-3C957323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78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E5A8-D8F1-9087-0117-B6C54E13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3AA69-184C-198B-178E-FCE1F1F32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1ECF-B8A3-5A44-B375-76CF4320D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08925-2BF7-8B42-83DF-D40812CA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51084-A309-E651-7818-4D04E96B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5B25C-C61F-55C4-FE08-D46033AA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68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1F58F-3A94-581D-E6FA-A18A8606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2DFB6-7664-816E-10F1-FE516C38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13B46-4E33-3BEA-4731-BAFF3A396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2F268-4973-4CB9-8B2F-3DD804C79907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31A82-F4E8-6764-EA3B-25ED64A71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50A55-693E-CE55-CDE2-19EB3704B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61B0-015E-9B8F-6AD3-F58C2317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70972" y="-398429"/>
            <a:ext cx="1060704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6600" dirty="0"/>
              <a:t>objective:                                                                  </a:t>
            </a:r>
            <a:br>
              <a:rPr lang="en-US" sz="6600" dirty="0"/>
            </a:br>
            <a:r>
              <a:rPr lang="en-US" sz="6600" dirty="0"/>
              <a:t>                         </a:t>
            </a:r>
            <a:r>
              <a:rPr lang="en-US" sz="4000" dirty="0"/>
              <a:t>TO TRACK UPDATE OF COVID 19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F0EC6-9E30-3B67-3408-37285FD81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65" y="1989171"/>
            <a:ext cx="8885584" cy="4461325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USERS OF THE SYSTEM:</a:t>
            </a:r>
          </a:p>
          <a:p>
            <a:r>
              <a:rPr lang="en-US" sz="5600" dirty="0"/>
              <a:t>- ADMIN</a:t>
            </a:r>
          </a:p>
          <a:p>
            <a:r>
              <a:rPr lang="en-US" sz="5600" dirty="0"/>
              <a:t>-CUSTOMERS</a:t>
            </a:r>
            <a:br>
              <a:rPr lang="en-US" sz="5600" dirty="0"/>
            </a:br>
            <a:r>
              <a:rPr lang="en-US" sz="5600" dirty="0"/>
              <a:t>Functional Requirements:</a:t>
            </a:r>
          </a:p>
          <a:p>
            <a:r>
              <a:rPr lang="en-US" sz="5600" dirty="0"/>
              <a:t> 1.Additional information of Covid 19 are given in Read More. </a:t>
            </a:r>
          </a:p>
          <a:p>
            <a:r>
              <a:rPr lang="en-US" sz="5600" dirty="0"/>
              <a:t>2.Each Side navigation icons has its own specific contents.</a:t>
            </a:r>
          </a:p>
          <a:p>
            <a:r>
              <a:rPr lang="en-US" sz="5600" dirty="0"/>
              <a:t> 3.Vaccinated and Non-Vaccinated are also mentioned with the percentage. </a:t>
            </a:r>
          </a:p>
          <a:p>
            <a:r>
              <a:rPr lang="en-US" sz="5600" dirty="0"/>
              <a:t>4.Vaccine 1st and 2nd doses are vaccinated by 54.9% of the people in India currently. </a:t>
            </a:r>
          </a:p>
          <a:p>
            <a:r>
              <a:rPr lang="en-US" sz="5600" dirty="0"/>
              <a:t>5.Affected people of covid 19 are differentiated by Confirmed, Active, Deceased, Recovered. </a:t>
            </a:r>
          </a:p>
          <a:p>
            <a:r>
              <a:rPr lang="en-US" sz="5600" dirty="0"/>
              <a:t>6.Total number of people vaccinated doses are also administrated.</a:t>
            </a:r>
          </a:p>
          <a:p>
            <a:r>
              <a:rPr lang="en-US" sz="5600" dirty="0"/>
              <a:t> 7.The tabular column referred here is mentioned the number of people affected by Covid 19 are differentiated by State wise and differentiated by Confirmed, Active, Deceased, Recovered.</a:t>
            </a:r>
          </a:p>
          <a:p>
            <a:r>
              <a:rPr lang="en-US" sz="5600" dirty="0"/>
              <a:t> 8.India map mentioned here indicates the states with </a:t>
            </a:r>
            <a:r>
              <a:rPr lang="en-US" sz="5600" dirty="0" err="1"/>
              <a:t>coloured</a:t>
            </a:r>
            <a:r>
              <a:rPr lang="en-US" sz="5600" dirty="0"/>
              <a:t> effects mentions the covid affected and delivers contents of states.</a:t>
            </a:r>
          </a:p>
          <a:p>
            <a:r>
              <a:rPr lang="en-US" sz="5600" dirty="0"/>
              <a:t>9.Rate of unemployment because of covid 19</a:t>
            </a:r>
          </a:p>
          <a:p>
            <a:r>
              <a:rPr lang="en-US" sz="5600" dirty="0"/>
              <a:t> 10.Death rate according to age group </a:t>
            </a:r>
          </a:p>
          <a:p>
            <a:r>
              <a:rPr lang="en-US" sz="5600" dirty="0"/>
              <a:t>11.percentage of unemployment because of covid 19 </a:t>
            </a:r>
          </a:p>
          <a:p>
            <a:r>
              <a:rPr lang="en-US" sz="5600" dirty="0"/>
              <a:t>12.percentage of oxygen available </a:t>
            </a:r>
          </a:p>
          <a:p>
            <a:r>
              <a:rPr lang="en-US" sz="5600" dirty="0"/>
              <a:t>13.death rate according to age group (in percentage) 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7121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296F2B-A6B9-23E2-810A-9CBABCAA42DC}"/>
              </a:ext>
            </a:extLst>
          </p:cNvPr>
          <p:cNvSpPr txBox="1"/>
          <p:nvPr/>
        </p:nvSpPr>
        <p:spPr>
          <a:xfrm>
            <a:off x="1790299" y="182880"/>
            <a:ext cx="846060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14.demands of mask and other medical facilities</a:t>
            </a:r>
          </a:p>
          <a:p>
            <a:r>
              <a:rPr lang="en-US" sz="2400" dirty="0"/>
              <a:t> 15.percentage of the student dropped in education </a:t>
            </a:r>
          </a:p>
          <a:p>
            <a:r>
              <a:rPr lang="en-US" sz="2400" dirty="0"/>
              <a:t>16. percentage of the people immigrated to the hometown\cities\countries. </a:t>
            </a:r>
          </a:p>
          <a:p>
            <a:r>
              <a:rPr lang="en-US" sz="2400" dirty="0"/>
              <a:t>17.Rate of mental health of the people</a:t>
            </a:r>
          </a:p>
          <a:p>
            <a:r>
              <a:rPr lang="en-US" sz="2400" dirty="0"/>
              <a:t> 18.Demand and scarcity of food (pie chart) </a:t>
            </a:r>
            <a:br>
              <a:rPr lang="en-US" sz="2400" dirty="0"/>
            </a:br>
            <a:br>
              <a:rPr lang="en-US" sz="2400" dirty="0"/>
            </a:b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CB062-3249-9EAD-283C-BA65A9617EEE}"/>
              </a:ext>
            </a:extLst>
          </p:cNvPr>
          <p:cNvSpPr txBox="1"/>
          <p:nvPr/>
        </p:nvSpPr>
        <p:spPr>
          <a:xfrm>
            <a:off x="1164657" y="3137115"/>
            <a:ext cx="101522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Technology Stack FRONT END: HTML, CSS, JAVASCRIPT</a:t>
            </a:r>
            <a:br>
              <a:rPr lang="en-US" sz="3200" dirty="0"/>
            </a:b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VALIDATION: 1. basic email validation should be performed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3459550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779F82-CE42-473E-5C23-57AFF15E03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3" y="269507"/>
            <a:ext cx="10539663" cy="6588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818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1AED68-134C-0D73-3BF2-B88008EBBDDD}"/>
              </a:ext>
            </a:extLst>
          </p:cNvPr>
          <p:cNvSpPr txBox="1"/>
          <p:nvPr/>
        </p:nvSpPr>
        <p:spPr>
          <a:xfrm>
            <a:off x="593766" y="1116281"/>
            <a:ext cx="85532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Non-Functional Requirements: </a:t>
            </a:r>
            <a:br>
              <a:rPr lang="en-US" sz="3600" dirty="0"/>
            </a:br>
            <a:r>
              <a:rPr lang="en-US" sz="3600" dirty="0"/>
              <a:t>Security </a:t>
            </a:r>
            <a:br>
              <a:rPr lang="en-US" sz="3600" dirty="0"/>
            </a:br>
            <a:r>
              <a:rPr lang="en-US" sz="3600" dirty="0"/>
              <a:t>● WEBSITE PLATFORM –User Name/Password-Based Credentials</a:t>
            </a:r>
            <a:br>
              <a:rPr lang="en-US" sz="3600" dirty="0"/>
            </a:br>
            <a:r>
              <a:rPr lang="en-US" sz="3600" dirty="0"/>
              <a:t>● Sensitive data has to be categorized and stored in a secure manner</a:t>
            </a:r>
            <a:br>
              <a:rPr lang="en-US" sz="3600" dirty="0"/>
            </a:br>
            <a:r>
              <a:rPr lang="en-US" sz="3600" dirty="0"/>
              <a:t>● Secure connection for transmission of any data 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6701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46B0-47A5-FA40-072A-C30997B9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Performance: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3BA9-117E-2D66-4F05-177EA5AF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944379"/>
            <a:ext cx="10515600" cy="4351338"/>
          </a:xfrm>
        </p:spPr>
        <p:txBody>
          <a:bodyPr>
            <a:normAutofit/>
          </a:bodyPr>
          <a:lstStyle/>
          <a:p>
            <a:pPr lvl="8"/>
            <a:r>
              <a:rPr lang="en-US" sz="4000" dirty="0"/>
              <a:t>ACTIVE CASES &lt;5 SEC</a:t>
            </a:r>
          </a:p>
          <a:p>
            <a:pPr lvl="8"/>
            <a:r>
              <a:rPr lang="en-US" sz="4000" dirty="0"/>
              <a:t>CONFORMED CASES &lt; 5 SEC  </a:t>
            </a:r>
          </a:p>
          <a:p>
            <a:pPr lvl="8"/>
            <a:r>
              <a:rPr lang="en-US" sz="4000" dirty="0"/>
              <a:t>DEATH CASES &lt;5 SEC</a:t>
            </a:r>
          </a:p>
          <a:p>
            <a:pPr lvl="8"/>
            <a:r>
              <a:rPr lang="en-US" sz="4000" dirty="0"/>
              <a:t>RECOVERED CASES &lt;5 SEC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0201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DD562-BDDF-4E8B-497B-FE43B6687C4A}"/>
              </a:ext>
            </a:extLst>
          </p:cNvPr>
          <p:cNvSpPr txBox="1"/>
          <p:nvPr/>
        </p:nvSpPr>
        <p:spPr>
          <a:xfrm flipH="1">
            <a:off x="1565563" y="1319911"/>
            <a:ext cx="701831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      </a:t>
            </a: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OUTPUT/POST CONDITION: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1. WE WILL GET THE PERCENCTAGE OF PEOPLE AFFECTED BY COVID</a:t>
            </a:r>
            <a:br>
              <a:rPr lang="en-IN" sz="2400" dirty="0"/>
            </a:br>
            <a:r>
              <a:rPr lang="en-IN" sz="2400" dirty="0"/>
              <a:t>2.TRACK THE AREA MOSTLY AFFECTED BY COVID 19</a:t>
            </a:r>
            <a:br>
              <a:rPr lang="en-IN" sz="2400" dirty="0"/>
            </a:br>
            <a:r>
              <a:rPr lang="en-IN" sz="2400" dirty="0"/>
              <a:t>3.OXYGEN </a:t>
            </a:r>
            <a:r>
              <a:rPr lang="en-US" sz="2400" dirty="0"/>
              <a:t>CYLINDER, MEDICAL FACILITIES,FOOD SERVICES DATA AVAILABILITY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011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objective:                                                                                            TO TRACK UPDATE OF COVID 19</vt:lpstr>
      <vt:lpstr>PowerPoint Presentation</vt:lpstr>
      <vt:lpstr>PowerPoint Presentation</vt:lpstr>
      <vt:lpstr>PowerPoint Presentation</vt:lpstr>
      <vt:lpstr>Performance: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                                                                                           TO TRACK UPDATE OF COVID 19</dc:title>
  <dc:creator>sandhyak555@outlook.com</dc:creator>
  <cp:lastModifiedBy>sandhyak555@outlook.com</cp:lastModifiedBy>
  <cp:revision>2</cp:revision>
  <dcterms:created xsi:type="dcterms:W3CDTF">2022-12-02T06:11:11Z</dcterms:created>
  <dcterms:modified xsi:type="dcterms:W3CDTF">2022-12-02T07:10:33Z</dcterms:modified>
</cp:coreProperties>
</file>