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9F506B-A0F6-4F9B-9883-547B5A37A4F4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5DCB03-2DBB-42E0-A270-F4182F30997B}" type="slidenum">
              <a:rPr lang="en-ID" smtClean="0"/>
              <a:t>‹#›</a:t>
            </a:fld>
            <a:endParaRPr lang="en-ID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170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506B-A0F6-4F9B-9883-547B5A37A4F4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B03-2DBB-42E0-A270-F4182F3099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430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506B-A0F6-4F9B-9883-547B5A37A4F4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B03-2DBB-42E0-A270-F4182F3099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778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506B-A0F6-4F9B-9883-547B5A37A4F4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B03-2DBB-42E0-A270-F4182F30997B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47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506B-A0F6-4F9B-9883-547B5A37A4F4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B03-2DBB-42E0-A270-F4182F3099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3151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506B-A0F6-4F9B-9883-547B5A37A4F4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B03-2DBB-42E0-A270-F4182F3099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955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506B-A0F6-4F9B-9883-547B5A37A4F4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B03-2DBB-42E0-A270-F4182F3099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2019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506B-A0F6-4F9B-9883-547B5A37A4F4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B03-2DBB-42E0-A270-F4182F3099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115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506B-A0F6-4F9B-9883-547B5A37A4F4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B03-2DBB-42E0-A270-F4182F3099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527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506B-A0F6-4F9B-9883-547B5A37A4F4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B03-2DBB-42E0-A270-F4182F3099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598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506B-A0F6-4F9B-9883-547B5A37A4F4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B03-2DBB-42E0-A270-F4182F3099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298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506B-A0F6-4F9B-9883-547B5A37A4F4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B03-2DBB-42E0-A270-F4182F3099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419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506B-A0F6-4F9B-9883-547B5A37A4F4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B03-2DBB-42E0-A270-F4182F3099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288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506B-A0F6-4F9B-9883-547B5A37A4F4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B03-2DBB-42E0-A270-F4182F3099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070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506B-A0F6-4F9B-9883-547B5A37A4F4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B03-2DBB-42E0-A270-F4182F3099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62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506B-A0F6-4F9B-9883-547B5A37A4F4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B03-2DBB-42E0-A270-F4182F3099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893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506B-A0F6-4F9B-9883-547B5A37A4F4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B03-2DBB-42E0-A270-F4182F3099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05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9F506B-A0F6-4F9B-9883-547B5A37A4F4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5DCB03-2DBB-42E0-A270-F4182F3099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723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8816-F429-48E3-BB02-2CDA64934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power bi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B9427-3D1A-4123-9D8B-3F96958C1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PT. INOVASI MEMBANGUN BANGSA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03260-124A-448D-A228-05B83730E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1323">
            <a:off x="114527" y="409278"/>
            <a:ext cx="2730749" cy="1819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397EEF-5836-4934-9808-B7E351E044D1}"/>
              </a:ext>
            </a:extLst>
          </p:cNvPr>
          <p:cNvSpPr txBox="1"/>
          <p:nvPr/>
        </p:nvSpPr>
        <p:spPr>
          <a:xfrm rot="21429176">
            <a:off x="9173687" y="4829243"/>
            <a:ext cx="211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: SAFRIL SIDIK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5283CA-6A1F-4758-978D-C916BF92D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1323">
            <a:off x="8574630" y="4518703"/>
            <a:ext cx="711545" cy="4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8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7BFC4-C5DE-4878-BCF8-BA02162A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40" y="1339961"/>
            <a:ext cx="8095919" cy="40301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659808-7C76-4A5A-8EA9-864E41571377}"/>
              </a:ext>
            </a:extLst>
          </p:cNvPr>
          <p:cNvSpPr txBox="1"/>
          <p:nvPr/>
        </p:nvSpPr>
        <p:spPr>
          <a:xfrm>
            <a:off x="1677725" y="437322"/>
            <a:ext cx="881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KOMPONEN MICROSOFT POWER BI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9229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FE4C0-3163-4F02-B89A-23E8023EF6F7}"/>
              </a:ext>
            </a:extLst>
          </p:cNvPr>
          <p:cNvSpPr txBox="1"/>
          <p:nvPr/>
        </p:nvSpPr>
        <p:spPr>
          <a:xfrm>
            <a:off x="2521083" y="460499"/>
            <a:ext cx="632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BI DATA SOURCE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4C242-1977-4309-9526-B126B4B7A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797" y="4344849"/>
            <a:ext cx="687998" cy="690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0F19A7-CDA8-4E76-84D0-C0D606747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9" y="4383726"/>
            <a:ext cx="706297" cy="613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8B2178-E0A4-4300-BC9B-F820D57DC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88" y="4245088"/>
            <a:ext cx="947740" cy="7763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197D26-342B-4EE1-8532-EB9717646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969" y="4444518"/>
            <a:ext cx="1742070" cy="605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72F15F-3BAA-445C-804C-9B705B116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29" y="1037431"/>
            <a:ext cx="2730749" cy="18193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C2B262-2354-456E-82BC-308929D29D31}"/>
              </a:ext>
            </a:extLst>
          </p:cNvPr>
          <p:cNvCxnSpPr>
            <a:stCxn id="11" idx="2"/>
            <a:endCxn id="4" idx="0"/>
          </p:cNvCxnSpPr>
          <p:nvPr/>
        </p:nvCxnSpPr>
        <p:spPr>
          <a:xfrm flipH="1">
            <a:off x="3809796" y="2856765"/>
            <a:ext cx="1875908" cy="1488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4B6BC6-52BA-4A3B-AA3E-8DA8E29B6D7E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 flipH="1">
            <a:off x="1459608" y="2856765"/>
            <a:ext cx="4226096" cy="1526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5DA7E0-0253-44D8-9DE0-A5F9665C17BD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5685704" y="2856765"/>
            <a:ext cx="826954" cy="138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B966B0-F02C-4004-9B46-B81558C06EF5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5685704" y="2856765"/>
            <a:ext cx="4231300" cy="1587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28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76C0-56C8-4BD0-BBF4-66E325E1CA56}"/>
              </a:ext>
            </a:extLst>
          </p:cNvPr>
          <p:cNvSpPr txBox="1">
            <a:spLocks/>
          </p:cNvSpPr>
          <p:nvPr/>
        </p:nvSpPr>
        <p:spPr>
          <a:xfrm>
            <a:off x="1050227" y="2403992"/>
            <a:ext cx="9755187" cy="1587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THANKYOU</a:t>
            </a:r>
          </a:p>
          <a:p>
            <a:r>
              <a:rPr lang="en-US" dirty="0"/>
              <a:t>SEE YOU NEXT LESSONS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58309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23</TotalTime>
  <Words>25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Impact</vt:lpstr>
      <vt:lpstr>Main Event</vt:lpstr>
      <vt:lpstr>Microsoft power bi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</dc:title>
  <dc:creator>Safril Sidik</dc:creator>
  <cp:lastModifiedBy>Safril Sidik</cp:lastModifiedBy>
  <cp:revision>1</cp:revision>
  <dcterms:created xsi:type="dcterms:W3CDTF">2021-09-08T22:26:22Z</dcterms:created>
  <dcterms:modified xsi:type="dcterms:W3CDTF">2021-09-08T22:49:33Z</dcterms:modified>
</cp:coreProperties>
</file>