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0" r:id="rId3"/>
    <p:sldId id="257" r:id="rId4"/>
    <p:sldId id="263" r:id="rId5"/>
    <p:sldId id="258" r:id="rId6"/>
    <p:sldId id="267" r:id="rId7"/>
    <p:sldId id="265" r:id="rId8"/>
    <p:sldId id="266" r:id="rId9"/>
    <p:sldId id="269" r:id="rId10"/>
    <p:sldId id="273" r:id="rId11"/>
    <p:sldId id="274"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E9C5E8C-CF7B-4395-B20A-55064604DD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986E3-83D3-4668-BC9F-5A7D67764B1A}"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616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C5E8C-CF7B-4395-B20A-55064604DD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986E3-83D3-4668-BC9F-5A7D67764B1A}" type="slidenum">
              <a:rPr lang="en-US" smtClean="0"/>
              <a:t>‹#›</a:t>
            </a:fld>
            <a:endParaRPr lang="en-US"/>
          </a:p>
        </p:txBody>
      </p:sp>
    </p:spTree>
    <p:extLst>
      <p:ext uri="{BB962C8B-B14F-4D97-AF65-F5344CB8AC3E}">
        <p14:creationId xmlns:p14="http://schemas.microsoft.com/office/powerpoint/2010/main" val="27361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C5E8C-CF7B-4395-B20A-55064604DD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986E3-83D3-4668-BC9F-5A7D67764B1A}"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86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9C5E8C-CF7B-4395-B20A-55064604DD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986E3-83D3-4668-BC9F-5A7D67764B1A}" type="slidenum">
              <a:rPr lang="en-US" smtClean="0"/>
              <a:t>‹#›</a:t>
            </a:fld>
            <a:endParaRPr lang="en-US"/>
          </a:p>
        </p:txBody>
      </p:sp>
    </p:spTree>
    <p:extLst>
      <p:ext uri="{BB962C8B-B14F-4D97-AF65-F5344CB8AC3E}">
        <p14:creationId xmlns:p14="http://schemas.microsoft.com/office/powerpoint/2010/main" val="149375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9C5E8C-CF7B-4395-B20A-55064604DD9D}"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986E3-83D3-4668-BC9F-5A7D67764B1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008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9C5E8C-CF7B-4395-B20A-55064604DD9D}"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986E3-83D3-4668-BC9F-5A7D67764B1A}" type="slidenum">
              <a:rPr lang="en-US" smtClean="0"/>
              <a:t>‹#›</a:t>
            </a:fld>
            <a:endParaRPr lang="en-US"/>
          </a:p>
        </p:txBody>
      </p:sp>
    </p:spTree>
    <p:extLst>
      <p:ext uri="{BB962C8B-B14F-4D97-AF65-F5344CB8AC3E}">
        <p14:creationId xmlns:p14="http://schemas.microsoft.com/office/powerpoint/2010/main" val="400363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9C5E8C-CF7B-4395-B20A-55064604DD9D}"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986E3-83D3-4668-BC9F-5A7D67764B1A}" type="slidenum">
              <a:rPr lang="en-US" smtClean="0"/>
              <a:t>‹#›</a:t>
            </a:fld>
            <a:endParaRPr lang="en-US"/>
          </a:p>
        </p:txBody>
      </p:sp>
    </p:spTree>
    <p:extLst>
      <p:ext uri="{BB962C8B-B14F-4D97-AF65-F5344CB8AC3E}">
        <p14:creationId xmlns:p14="http://schemas.microsoft.com/office/powerpoint/2010/main" val="48899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9C5E8C-CF7B-4395-B20A-55064604DD9D}"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986E3-83D3-4668-BC9F-5A7D67764B1A}" type="slidenum">
              <a:rPr lang="en-US" smtClean="0"/>
              <a:t>‹#›</a:t>
            </a:fld>
            <a:endParaRPr lang="en-US"/>
          </a:p>
        </p:txBody>
      </p:sp>
    </p:spTree>
    <p:extLst>
      <p:ext uri="{BB962C8B-B14F-4D97-AF65-F5344CB8AC3E}">
        <p14:creationId xmlns:p14="http://schemas.microsoft.com/office/powerpoint/2010/main" val="85833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C5E8C-CF7B-4395-B20A-55064604DD9D}"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986E3-83D3-4668-BC9F-5A7D67764B1A}" type="slidenum">
              <a:rPr lang="en-US" smtClean="0"/>
              <a:t>‹#›</a:t>
            </a:fld>
            <a:endParaRPr lang="en-US"/>
          </a:p>
        </p:txBody>
      </p:sp>
    </p:spTree>
    <p:extLst>
      <p:ext uri="{BB962C8B-B14F-4D97-AF65-F5344CB8AC3E}">
        <p14:creationId xmlns:p14="http://schemas.microsoft.com/office/powerpoint/2010/main" val="278398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9C5E8C-CF7B-4395-B20A-55064604DD9D}"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986E3-83D3-4668-BC9F-5A7D67764B1A}" type="slidenum">
              <a:rPr lang="en-US" smtClean="0"/>
              <a:t>‹#›</a:t>
            </a:fld>
            <a:endParaRPr lang="en-US"/>
          </a:p>
        </p:txBody>
      </p:sp>
    </p:spTree>
    <p:extLst>
      <p:ext uri="{BB962C8B-B14F-4D97-AF65-F5344CB8AC3E}">
        <p14:creationId xmlns:p14="http://schemas.microsoft.com/office/powerpoint/2010/main" val="171730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9C5E8C-CF7B-4395-B20A-55064604DD9D}"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986E3-83D3-4668-BC9F-5A7D67764B1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546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E9C5E8C-CF7B-4395-B20A-55064604DD9D}" type="datetimeFigureOut">
              <a:rPr lang="en-US" smtClean="0"/>
              <a:t>11/21/2024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8986E3-83D3-4668-BC9F-5A7D67764B1A}"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978909"/>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106E-24C6-49FA-A335-DEBD4E44D7D0}"/>
              </a:ext>
            </a:extLst>
          </p:cNvPr>
          <p:cNvSpPr>
            <a:spLocks noGrp="1"/>
          </p:cNvSpPr>
          <p:nvPr>
            <p:ph type="ctrTitle"/>
          </p:nvPr>
        </p:nvSpPr>
        <p:spPr>
          <a:xfrm>
            <a:off x="1398104" y="1166343"/>
            <a:ext cx="7772400" cy="1463040"/>
          </a:xfrm>
        </p:spPr>
        <p:txBody>
          <a:bodyPr>
            <a:normAutofit fontScale="90000"/>
          </a:bodyPr>
          <a:lstStyle/>
          <a:p>
            <a:pPr algn="l"/>
            <a:r>
              <a:rPr lang="en-US" sz="3100" dirty="0">
                <a:solidFill>
                  <a:schemeClr val="bg1"/>
                </a:solidFill>
              </a:rPr>
              <a:t>Project using web dev</a:t>
            </a:r>
            <a:br>
              <a:rPr lang="en-US" sz="4400" dirty="0">
                <a:solidFill>
                  <a:schemeClr val="bg1"/>
                </a:solidFill>
              </a:rPr>
            </a:br>
            <a:r>
              <a:rPr lang="en-US" sz="9800" dirty="0">
                <a:solidFill>
                  <a:schemeClr val="bg1"/>
                </a:solidFill>
              </a:rPr>
              <a:t>TOURNEY</a:t>
            </a:r>
            <a:endParaRPr lang="en-US" sz="4400" dirty="0">
              <a:solidFill>
                <a:schemeClr val="bg1"/>
              </a:solidFill>
            </a:endParaRPr>
          </a:p>
        </p:txBody>
      </p:sp>
      <p:sp>
        <p:nvSpPr>
          <p:cNvPr id="3" name="Subtitle 2">
            <a:extLst>
              <a:ext uri="{FF2B5EF4-FFF2-40B4-BE49-F238E27FC236}">
                <a16:creationId xmlns:a16="http://schemas.microsoft.com/office/drawing/2014/main" id="{04924D1B-3E25-49AD-A3E3-D591EC7B8357}"/>
              </a:ext>
            </a:extLst>
          </p:cNvPr>
          <p:cNvSpPr>
            <a:spLocks noGrp="1"/>
          </p:cNvSpPr>
          <p:nvPr>
            <p:ph type="subTitle" idx="1"/>
          </p:nvPr>
        </p:nvSpPr>
        <p:spPr>
          <a:xfrm>
            <a:off x="8500188" y="4944228"/>
            <a:ext cx="3526971" cy="1463040"/>
          </a:xfrm>
        </p:spPr>
        <p:txBody>
          <a:bodyPr>
            <a:normAutofit lnSpcReduction="10000"/>
          </a:bodyPr>
          <a:lstStyle/>
          <a:p>
            <a:r>
              <a:rPr lang="en-US" sz="2000" dirty="0"/>
              <a:t>Built using HTML, CSS, Bootstrap, Nodejs, Expressjs, Angularjs, NPM, NodeMailer, IDE, JavaScript, Jquery, MySQL, AIVEN, Cloudinary.</a:t>
            </a:r>
          </a:p>
        </p:txBody>
      </p:sp>
      <p:sp>
        <p:nvSpPr>
          <p:cNvPr id="4" name="TextBox 3">
            <a:extLst>
              <a:ext uri="{FF2B5EF4-FFF2-40B4-BE49-F238E27FC236}">
                <a16:creationId xmlns:a16="http://schemas.microsoft.com/office/drawing/2014/main" id="{52E3DAB3-A07F-4CC3-A5EA-E5AE0636E0BB}"/>
              </a:ext>
            </a:extLst>
          </p:cNvPr>
          <p:cNvSpPr txBox="1"/>
          <p:nvPr/>
        </p:nvSpPr>
        <p:spPr>
          <a:xfrm>
            <a:off x="1842051" y="5075584"/>
            <a:ext cx="2384716" cy="1200329"/>
          </a:xfrm>
          <a:prstGeom prst="rect">
            <a:avLst/>
          </a:prstGeom>
          <a:noFill/>
        </p:spPr>
        <p:txBody>
          <a:bodyPr wrap="square" rtlCol="0">
            <a:spAutoFit/>
          </a:bodyPr>
          <a:lstStyle/>
          <a:p>
            <a:r>
              <a:rPr lang="en-US" sz="2400" dirty="0"/>
              <a:t>By :</a:t>
            </a:r>
          </a:p>
          <a:p>
            <a:r>
              <a:rPr lang="en-US" sz="2400" dirty="0"/>
              <a:t>Resham Singh </a:t>
            </a:r>
          </a:p>
          <a:p>
            <a:r>
              <a:rPr lang="en-US" sz="2400" dirty="0"/>
              <a:t>Akashdeep Singh</a:t>
            </a:r>
          </a:p>
        </p:txBody>
      </p:sp>
    </p:spTree>
    <p:extLst>
      <p:ext uri="{BB962C8B-B14F-4D97-AF65-F5344CB8AC3E}">
        <p14:creationId xmlns:p14="http://schemas.microsoft.com/office/powerpoint/2010/main" val="178100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F963B-1749-6E7E-57CB-B9BFDB8237D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788A7D9-5EA7-8238-F67C-34B4DA247D42}"/>
              </a:ext>
            </a:extLst>
          </p:cNvPr>
          <p:cNvSpPr>
            <a:spLocks noGrp="1"/>
          </p:cNvSpPr>
          <p:nvPr>
            <p:ph type="body" idx="1"/>
          </p:nvPr>
        </p:nvSpPr>
        <p:spPr>
          <a:xfrm>
            <a:off x="1024127" y="841166"/>
            <a:ext cx="7616019" cy="822960"/>
          </a:xfrm>
        </p:spPr>
        <p:txBody>
          <a:bodyPr>
            <a:normAutofit/>
          </a:bodyPr>
          <a:lstStyle/>
          <a:p>
            <a:r>
              <a:rPr lang="en-US" sz="3200" dirty="0">
                <a:solidFill>
                  <a:schemeClr val="tx1"/>
                </a:solidFill>
              </a:rPr>
              <a:t>Player Dashboard and Player Profile</a:t>
            </a:r>
          </a:p>
        </p:txBody>
      </p:sp>
      <p:pic>
        <p:nvPicPr>
          <p:cNvPr id="8" name="Content Placeholder 7">
            <a:extLst>
              <a:ext uri="{FF2B5EF4-FFF2-40B4-BE49-F238E27FC236}">
                <a16:creationId xmlns:a16="http://schemas.microsoft.com/office/drawing/2014/main" id="{DE2AE73D-46D6-F246-C6D0-EB8603AD1E98}"/>
              </a:ext>
            </a:extLst>
          </p:cNvPr>
          <p:cNvPicPr>
            <a:picLocks noGrp="1" noChangeAspect="1"/>
          </p:cNvPicPr>
          <p:nvPr>
            <p:ph sz="half" idx="2"/>
          </p:nvPr>
        </p:nvPicPr>
        <p:blipFill>
          <a:blip r:embed="rId2"/>
          <a:stretch>
            <a:fillRect/>
          </a:stretch>
        </p:blipFill>
        <p:spPr>
          <a:xfrm>
            <a:off x="828675" y="2936498"/>
            <a:ext cx="4754563" cy="2285166"/>
          </a:xfrm>
          <a:prstGeom prst="rect">
            <a:avLst/>
          </a:prstGeom>
        </p:spPr>
      </p:pic>
      <p:pic>
        <p:nvPicPr>
          <p:cNvPr id="9" name="Content Placeholder 8">
            <a:extLst>
              <a:ext uri="{FF2B5EF4-FFF2-40B4-BE49-F238E27FC236}">
                <a16:creationId xmlns:a16="http://schemas.microsoft.com/office/drawing/2014/main" id="{B416B115-F5C3-F067-00E1-16C78048C54C}"/>
              </a:ext>
            </a:extLst>
          </p:cNvPr>
          <p:cNvPicPr>
            <a:picLocks noGrp="1" noChangeAspect="1"/>
          </p:cNvPicPr>
          <p:nvPr>
            <p:ph sz="quarter" idx="4"/>
          </p:nvPr>
        </p:nvPicPr>
        <p:blipFill>
          <a:blip r:embed="rId3"/>
          <a:stretch>
            <a:fillRect/>
          </a:stretch>
        </p:blipFill>
        <p:spPr>
          <a:xfrm>
            <a:off x="6096000" y="2938270"/>
            <a:ext cx="4754563" cy="2281623"/>
          </a:xfrm>
          <a:prstGeom prst="rect">
            <a:avLst/>
          </a:prstGeom>
        </p:spPr>
      </p:pic>
    </p:spTree>
    <p:extLst>
      <p:ext uri="{BB962C8B-B14F-4D97-AF65-F5344CB8AC3E}">
        <p14:creationId xmlns:p14="http://schemas.microsoft.com/office/powerpoint/2010/main" val="39451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6F28F-6B41-6121-1A90-4B1D6F1C0DB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E146615-B7D3-A6BC-EB46-FB6A80C9DA1A}"/>
              </a:ext>
            </a:extLst>
          </p:cNvPr>
          <p:cNvSpPr>
            <a:spLocks noGrp="1"/>
          </p:cNvSpPr>
          <p:nvPr>
            <p:ph type="body" idx="1"/>
          </p:nvPr>
        </p:nvSpPr>
        <p:spPr>
          <a:xfrm>
            <a:off x="1024127" y="841166"/>
            <a:ext cx="7616019" cy="822960"/>
          </a:xfrm>
        </p:spPr>
        <p:txBody>
          <a:bodyPr>
            <a:normAutofit/>
          </a:bodyPr>
          <a:lstStyle/>
          <a:p>
            <a:r>
              <a:rPr lang="en-US" sz="3200" dirty="0">
                <a:solidFill>
                  <a:schemeClr val="tx1"/>
                </a:solidFill>
              </a:rPr>
              <a:t>Settings page</a:t>
            </a:r>
          </a:p>
        </p:txBody>
      </p:sp>
      <p:pic>
        <p:nvPicPr>
          <p:cNvPr id="6" name="Content Placeholder 5">
            <a:extLst>
              <a:ext uri="{FF2B5EF4-FFF2-40B4-BE49-F238E27FC236}">
                <a16:creationId xmlns:a16="http://schemas.microsoft.com/office/drawing/2014/main" id="{4459FDA9-71D9-9A4A-8ACE-3E0BFE240FFE}"/>
              </a:ext>
            </a:extLst>
          </p:cNvPr>
          <p:cNvPicPr>
            <a:picLocks noGrp="1" noChangeAspect="1"/>
          </p:cNvPicPr>
          <p:nvPr>
            <p:ph sz="half" idx="2"/>
          </p:nvPr>
        </p:nvPicPr>
        <p:blipFill>
          <a:blip r:embed="rId2"/>
          <a:stretch>
            <a:fillRect/>
          </a:stretch>
        </p:blipFill>
        <p:spPr>
          <a:xfrm>
            <a:off x="1412465" y="2408237"/>
            <a:ext cx="3921523" cy="3341687"/>
          </a:xfrm>
          <a:prstGeom prst="rect">
            <a:avLst/>
          </a:prstGeom>
        </p:spPr>
      </p:pic>
    </p:spTree>
    <p:extLst>
      <p:ext uri="{BB962C8B-B14F-4D97-AF65-F5344CB8AC3E}">
        <p14:creationId xmlns:p14="http://schemas.microsoft.com/office/powerpoint/2010/main" val="307011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08B8-F7E4-47C9-99E2-14B38A7F7AAA}"/>
              </a:ext>
            </a:extLst>
          </p:cNvPr>
          <p:cNvSpPr>
            <a:spLocks noGrp="1"/>
          </p:cNvSpPr>
          <p:nvPr>
            <p:ph type="title"/>
          </p:nvPr>
        </p:nvSpPr>
        <p:spPr/>
        <p:txBody>
          <a:bodyPr/>
          <a:lstStyle/>
          <a:p>
            <a:r>
              <a:rPr lang="en-US" dirty="0"/>
              <a:t>Nav bar</a:t>
            </a:r>
          </a:p>
        </p:txBody>
      </p:sp>
      <p:sp>
        <p:nvSpPr>
          <p:cNvPr id="4" name="Title 1">
            <a:extLst>
              <a:ext uri="{FF2B5EF4-FFF2-40B4-BE49-F238E27FC236}">
                <a16:creationId xmlns:a16="http://schemas.microsoft.com/office/drawing/2014/main" id="{74987BDE-FE77-4496-93B3-5886AD1ACD80}"/>
              </a:ext>
            </a:extLst>
          </p:cNvPr>
          <p:cNvSpPr txBox="1">
            <a:spLocks/>
          </p:cNvSpPr>
          <p:nvPr/>
        </p:nvSpPr>
        <p:spPr>
          <a:xfrm>
            <a:off x="1071900" y="2857891"/>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footer</a:t>
            </a:r>
          </a:p>
        </p:txBody>
      </p:sp>
      <p:pic>
        <p:nvPicPr>
          <p:cNvPr id="3" name="Picture 2">
            <a:extLst>
              <a:ext uri="{FF2B5EF4-FFF2-40B4-BE49-F238E27FC236}">
                <a16:creationId xmlns:a16="http://schemas.microsoft.com/office/drawing/2014/main" id="{A73587E3-CB35-44AA-8B54-D598EB4046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9674" y="2079618"/>
            <a:ext cx="9624526" cy="778273"/>
          </a:xfrm>
          <a:prstGeom prst="rect">
            <a:avLst/>
          </a:prstGeom>
          <a:noFill/>
          <a:ln>
            <a:noFill/>
          </a:ln>
        </p:spPr>
      </p:pic>
      <p:pic>
        <p:nvPicPr>
          <p:cNvPr id="5" name="Picture 4">
            <a:extLst>
              <a:ext uri="{FF2B5EF4-FFF2-40B4-BE49-F238E27FC236}">
                <a16:creationId xmlns:a16="http://schemas.microsoft.com/office/drawing/2014/main" id="{85F46B83-ADE3-180F-2075-A1B624875F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3653" y="4171569"/>
            <a:ext cx="6764694" cy="2101215"/>
          </a:xfrm>
          <a:prstGeom prst="rect">
            <a:avLst/>
          </a:prstGeom>
          <a:noFill/>
          <a:ln>
            <a:noFill/>
          </a:ln>
        </p:spPr>
      </p:pic>
    </p:spTree>
    <p:extLst>
      <p:ext uri="{BB962C8B-B14F-4D97-AF65-F5344CB8AC3E}">
        <p14:creationId xmlns:p14="http://schemas.microsoft.com/office/powerpoint/2010/main" val="377430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B2BB8-F040-4585-BFD1-11EBBAEB4076}"/>
              </a:ext>
            </a:extLst>
          </p:cNvPr>
          <p:cNvSpPr>
            <a:spLocks noGrp="1"/>
          </p:cNvSpPr>
          <p:nvPr>
            <p:ph idx="1"/>
          </p:nvPr>
        </p:nvSpPr>
        <p:spPr/>
        <p:txBody>
          <a:bodyPr>
            <a:normAutofit fontScale="92500" lnSpcReduction="10000"/>
          </a:bodyPr>
          <a:lstStyle/>
          <a:p>
            <a:pPr marL="0" marR="475615" lvl="0" indent="0">
              <a:lnSpc>
                <a:spcPct val="107000"/>
              </a:lnSpc>
              <a:spcAft>
                <a:spcPts val="800"/>
              </a:spcAft>
              <a:buNone/>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1. Mobile Application Development</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Introduce mobile apps for iOS and Android, offering users on-the-go access to tournaments, player dashboards, and event management tools. A mobile interface will make the platform more accessible and user-friendly.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475615" lvl="0" indent="0">
              <a:lnSpc>
                <a:spcPct val="107000"/>
              </a:lnSpc>
              <a:spcAft>
                <a:spcPts val="800"/>
              </a:spcAft>
              <a:buNone/>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2. Social Media Integration</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Allow users to connect their profiles with platforms like Facebook, Instagram, and LinkedIn for sharing achievements, promoting tournaments, and gaining visibility.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marR="475615" lvl="0" indent="0">
              <a:lnSpc>
                <a:spcPct val="107000"/>
              </a:lnSpc>
              <a:spcAft>
                <a:spcPts val="800"/>
              </a:spcAft>
              <a:buNone/>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3. Partnerships and Collaborations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Build partnerships with game developers, sponsors, and esports organizations to provide exclusive benefits, such as in-game rewards, larger prize pools, and event promotions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475615" lvl="0" indent="0">
              <a:lnSpc>
                <a:spcPct val="107000"/>
              </a:lnSpc>
              <a:spcAft>
                <a:spcPts val="800"/>
              </a:spcAft>
              <a:buNone/>
              <a:tabLst>
                <a:tab pos="457200" algn="l"/>
              </a:tabLst>
            </a:pPr>
            <a:r>
              <a:rPr lang="en-US" sz="2100" b="1" dirty="0">
                <a:effectLst/>
                <a:latin typeface="Times New Roman" panose="02020603050405020304" pitchFamily="18" charset="0"/>
                <a:ea typeface="Times New Roman" panose="02020603050405020304" pitchFamily="18" charset="0"/>
                <a:cs typeface="Times New Roman" panose="02020603050405020304" pitchFamily="18" charset="0"/>
              </a:rPr>
              <a:t>4.Virtual and Hybrid Events Support</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Enable features for hosting virtual or hybrid tournaments, including live streaming, virtual arenas, and online commentary. This will broaden accessibility and appeal to a global audience.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solidFill>
                <a:schemeClr val="accent2">
                  <a:lumMod val="60000"/>
                  <a:lumOff val="40000"/>
                </a:schemeClr>
              </a:solidFill>
            </a:endParaRPr>
          </a:p>
        </p:txBody>
      </p:sp>
      <p:sp>
        <p:nvSpPr>
          <p:cNvPr id="5" name="Rectangle 4">
            <a:extLst>
              <a:ext uri="{FF2B5EF4-FFF2-40B4-BE49-F238E27FC236}">
                <a16:creationId xmlns:a16="http://schemas.microsoft.com/office/drawing/2014/main" id="{5ECB4AD9-2EB4-49A8-B7FD-9573D64257C3}"/>
              </a:ext>
            </a:extLst>
          </p:cNvPr>
          <p:cNvSpPr/>
          <p:nvPr/>
        </p:nvSpPr>
        <p:spPr>
          <a:xfrm>
            <a:off x="0" y="0"/>
            <a:ext cx="12192000" cy="181554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81AA97B8-D7EE-4F2E-BE2E-82ABCEC64459}"/>
              </a:ext>
            </a:extLst>
          </p:cNvPr>
          <p:cNvSpPr>
            <a:spLocks noGrp="1"/>
          </p:cNvSpPr>
          <p:nvPr>
            <p:ph type="title"/>
          </p:nvPr>
        </p:nvSpPr>
        <p:spPr>
          <a:xfrm>
            <a:off x="1024128" y="157966"/>
            <a:ext cx="9720072" cy="1499616"/>
          </a:xfrm>
        </p:spPr>
        <p:txBody>
          <a:bodyPr/>
          <a:lstStyle/>
          <a:p>
            <a:r>
              <a:rPr lang="en-US" dirty="0"/>
              <a:t>Future scope</a:t>
            </a:r>
          </a:p>
        </p:txBody>
      </p:sp>
    </p:spTree>
    <p:extLst>
      <p:ext uri="{BB962C8B-B14F-4D97-AF65-F5344CB8AC3E}">
        <p14:creationId xmlns:p14="http://schemas.microsoft.com/office/powerpoint/2010/main" val="2239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B2BB8-F040-4585-BFD1-11EBBAEB4076}"/>
              </a:ext>
            </a:extLst>
          </p:cNvPr>
          <p:cNvSpPr>
            <a:spLocks noGrp="1"/>
          </p:cNvSpPr>
          <p:nvPr>
            <p:ph idx="1"/>
          </p:nvPr>
        </p:nvSpPr>
        <p:spPr/>
        <p:txBody>
          <a:bodyPr>
            <a:normAutofit/>
          </a:bodyPr>
          <a:lstStyle/>
          <a:p>
            <a:pPr marL="173736" lvl="1" indent="0" algn="just">
              <a:lnSpc>
                <a:spcPct val="150000"/>
              </a:lnSpc>
              <a:buNone/>
            </a:pPr>
            <a:r>
              <a:rPr lang="en-US" sz="2400" dirty="0"/>
              <a:t>The Tourney project has successfully developed a user-friendly and efficient web platform aimed at connecting players with tournaments and empowering organizers to publish their events seamlessly. By leveraging modern web technologies such as [HTML, CSS, JavaScript, and NODEJS, AngularJS, MySQL], the platform provides an intuitive experience for discovering tournaments, registering participants.</a:t>
            </a:r>
            <a:endParaRPr lang="en-US" sz="2400" dirty="0">
              <a:solidFill>
                <a:schemeClr val="accent2">
                  <a:lumMod val="60000"/>
                  <a:lumOff val="40000"/>
                </a:schemeClr>
              </a:solidFill>
            </a:endParaRPr>
          </a:p>
        </p:txBody>
      </p:sp>
      <p:sp>
        <p:nvSpPr>
          <p:cNvPr id="5" name="Rectangle 4">
            <a:extLst>
              <a:ext uri="{FF2B5EF4-FFF2-40B4-BE49-F238E27FC236}">
                <a16:creationId xmlns:a16="http://schemas.microsoft.com/office/drawing/2014/main" id="{5ECB4AD9-2EB4-49A8-B7FD-9573D64257C3}"/>
              </a:ext>
            </a:extLst>
          </p:cNvPr>
          <p:cNvSpPr/>
          <p:nvPr/>
        </p:nvSpPr>
        <p:spPr>
          <a:xfrm>
            <a:off x="0" y="0"/>
            <a:ext cx="12192000" cy="181554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81AA97B8-D7EE-4F2E-BE2E-82ABCEC64459}"/>
              </a:ext>
            </a:extLst>
          </p:cNvPr>
          <p:cNvSpPr>
            <a:spLocks noGrp="1"/>
          </p:cNvSpPr>
          <p:nvPr>
            <p:ph type="title"/>
          </p:nvPr>
        </p:nvSpPr>
        <p:spPr>
          <a:xfrm>
            <a:off x="1024128" y="157966"/>
            <a:ext cx="9720072" cy="1499616"/>
          </a:xfrm>
        </p:spPr>
        <p:txBody>
          <a:bodyPr/>
          <a:lstStyle/>
          <a:p>
            <a:r>
              <a:rPr lang="en-US" dirty="0"/>
              <a:t>conclusion</a:t>
            </a:r>
          </a:p>
        </p:txBody>
      </p:sp>
    </p:spTree>
    <p:extLst>
      <p:ext uri="{BB962C8B-B14F-4D97-AF65-F5344CB8AC3E}">
        <p14:creationId xmlns:p14="http://schemas.microsoft.com/office/powerpoint/2010/main" val="47669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D151-DBB5-4B7B-8E36-96EC8EA316C5}"/>
              </a:ext>
            </a:extLst>
          </p:cNvPr>
          <p:cNvSpPr>
            <a:spLocks noGrp="1"/>
          </p:cNvSpPr>
          <p:nvPr>
            <p:ph type="title"/>
          </p:nvPr>
        </p:nvSpPr>
        <p:spPr>
          <a:xfrm>
            <a:off x="1007165" y="369581"/>
            <a:ext cx="7772400" cy="1463040"/>
          </a:xfrm>
        </p:spPr>
        <p:txBody>
          <a:bodyPr>
            <a:normAutofit/>
          </a:bodyPr>
          <a:lstStyle/>
          <a:p>
            <a:pPr algn="l"/>
            <a:r>
              <a:rPr lang="en-US" sz="6000" dirty="0"/>
              <a:t>INDEX</a:t>
            </a:r>
          </a:p>
        </p:txBody>
      </p:sp>
      <p:sp>
        <p:nvSpPr>
          <p:cNvPr id="4" name="Text Placeholder 3">
            <a:extLst>
              <a:ext uri="{FF2B5EF4-FFF2-40B4-BE49-F238E27FC236}">
                <a16:creationId xmlns:a16="http://schemas.microsoft.com/office/drawing/2014/main" id="{2A6158CC-1DA3-4EF4-80F1-7E045C79EEC2}"/>
              </a:ext>
            </a:extLst>
          </p:cNvPr>
          <p:cNvSpPr>
            <a:spLocks noGrp="1"/>
          </p:cNvSpPr>
          <p:nvPr>
            <p:ph type="body" sz="half" idx="2"/>
          </p:nvPr>
        </p:nvSpPr>
        <p:spPr>
          <a:xfrm>
            <a:off x="2402088" y="2800033"/>
            <a:ext cx="5337181" cy="2765880"/>
          </a:xfrm>
        </p:spPr>
        <p:txBody>
          <a:bodyPr/>
          <a:lstStyle/>
          <a:p>
            <a:endParaRPr lang="en-US" dirty="0"/>
          </a:p>
        </p:txBody>
      </p:sp>
      <p:sp>
        <p:nvSpPr>
          <p:cNvPr id="5" name="Rectangle 4">
            <a:extLst>
              <a:ext uri="{FF2B5EF4-FFF2-40B4-BE49-F238E27FC236}">
                <a16:creationId xmlns:a16="http://schemas.microsoft.com/office/drawing/2014/main" id="{847303C8-EDF6-4591-9493-BE7A955B661B}"/>
              </a:ext>
            </a:extLst>
          </p:cNvPr>
          <p:cNvSpPr/>
          <p:nvPr/>
        </p:nvSpPr>
        <p:spPr>
          <a:xfrm>
            <a:off x="0" y="1834004"/>
            <a:ext cx="12192000" cy="503332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A529F8-65E4-4EC5-AE68-939C71C84507}"/>
              </a:ext>
            </a:extLst>
          </p:cNvPr>
          <p:cNvSpPr txBox="1"/>
          <p:nvPr/>
        </p:nvSpPr>
        <p:spPr>
          <a:xfrm>
            <a:off x="1007165" y="2108930"/>
            <a:ext cx="8905461" cy="3356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1"/>
                </a:solidFill>
              </a:rPr>
              <a:t>INTRODUCTION</a:t>
            </a:r>
          </a:p>
          <a:p>
            <a:pPr marL="285750" indent="-285750">
              <a:lnSpc>
                <a:spcPct val="150000"/>
              </a:lnSpc>
              <a:buFont typeface="Arial" panose="020B0604020202020204" pitchFamily="34" charset="0"/>
              <a:buChar char="•"/>
            </a:pPr>
            <a:r>
              <a:rPr lang="en-US" sz="2400" dirty="0">
                <a:solidFill>
                  <a:schemeClr val="bg1"/>
                </a:solidFill>
              </a:rPr>
              <a:t>TECHNOLOGIES USED</a:t>
            </a:r>
          </a:p>
          <a:p>
            <a:pPr marL="285750" indent="-285750">
              <a:lnSpc>
                <a:spcPct val="150000"/>
              </a:lnSpc>
              <a:buFont typeface="Arial" panose="020B0604020202020204" pitchFamily="34" charset="0"/>
              <a:buChar char="•"/>
            </a:pPr>
            <a:r>
              <a:rPr lang="en-US" sz="2400" dirty="0">
                <a:solidFill>
                  <a:schemeClr val="bg1"/>
                </a:solidFill>
              </a:rPr>
              <a:t>KEY MODULES</a:t>
            </a:r>
          </a:p>
          <a:p>
            <a:pPr marL="285750" indent="-285750">
              <a:lnSpc>
                <a:spcPct val="150000"/>
              </a:lnSpc>
              <a:buFont typeface="Arial" panose="020B0604020202020204" pitchFamily="34" charset="0"/>
              <a:buChar char="•"/>
            </a:pPr>
            <a:r>
              <a:rPr lang="en-US" sz="2400" dirty="0">
                <a:solidFill>
                  <a:schemeClr val="bg1"/>
                </a:solidFill>
              </a:rPr>
              <a:t>USER INTERFACE</a:t>
            </a:r>
          </a:p>
          <a:p>
            <a:pPr marL="285750" indent="-285750">
              <a:lnSpc>
                <a:spcPct val="150000"/>
              </a:lnSpc>
              <a:buFont typeface="Arial" panose="020B0604020202020204" pitchFamily="34" charset="0"/>
              <a:buChar char="•"/>
            </a:pPr>
            <a:r>
              <a:rPr lang="en-US" sz="2400" dirty="0">
                <a:solidFill>
                  <a:schemeClr val="bg1"/>
                </a:solidFill>
              </a:rPr>
              <a:t>FUTURE SCOPE</a:t>
            </a:r>
          </a:p>
          <a:p>
            <a:pPr marL="285750" indent="-285750">
              <a:lnSpc>
                <a:spcPct val="150000"/>
              </a:lnSpc>
              <a:buFont typeface="Arial" panose="020B0604020202020204" pitchFamily="34" charset="0"/>
              <a:buChar char="•"/>
            </a:pPr>
            <a:r>
              <a:rPr lang="en-US" sz="2400" dirty="0">
                <a:solidFill>
                  <a:schemeClr val="bg1"/>
                </a:solidFill>
              </a:rPr>
              <a:t>CONCLUSION</a:t>
            </a:r>
          </a:p>
        </p:txBody>
      </p:sp>
    </p:spTree>
    <p:extLst>
      <p:ext uri="{BB962C8B-B14F-4D97-AF65-F5344CB8AC3E}">
        <p14:creationId xmlns:p14="http://schemas.microsoft.com/office/powerpoint/2010/main" val="234714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7C52-8784-41A3-B43B-F35514F7E507}"/>
              </a:ext>
            </a:extLst>
          </p:cNvPr>
          <p:cNvSpPr>
            <a:spLocks noGrp="1"/>
          </p:cNvSpPr>
          <p:nvPr>
            <p:ph type="title"/>
          </p:nvPr>
        </p:nvSpPr>
        <p:spPr>
          <a:xfrm>
            <a:off x="1023938" y="549275"/>
            <a:ext cx="9720072" cy="1499616"/>
          </a:xfrm>
        </p:spPr>
        <p:txBody>
          <a:bodyPr/>
          <a:lstStyle/>
          <a:p>
            <a:r>
              <a:rPr lang="en-US" dirty="0"/>
              <a:t>Introduction</a:t>
            </a:r>
          </a:p>
        </p:txBody>
      </p:sp>
      <p:sp>
        <p:nvSpPr>
          <p:cNvPr id="7" name="Content Placeholder 6">
            <a:extLst>
              <a:ext uri="{FF2B5EF4-FFF2-40B4-BE49-F238E27FC236}">
                <a16:creationId xmlns:a16="http://schemas.microsoft.com/office/drawing/2014/main" id="{2C22860F-6224-4A22-8D15-434CACF706F5}"/>
              </a:ext>
            </a:extLst>
          </p:cNvPr>
          <p:cNvSpPr>
            <a:spLocks noGrp="1"/>
          </p:cNvSpPr>
          <p:nvPr>
            <p:ph idx="1"/>
          </p:nvPr>
        </p:nvSpPr>
        <p:spPr/>
        <p:txBody>
          <a:bodyPr>
            <a:normAutofit lnSpcReduction="10000"/>
          </a:bodyPr>
          <a:lstStyle/>
          <a:p>
            <a:r>
              <a:rPr lang="en-US" sz="3500" b="1" dirty="0">
                <a:solidFill>
                  <a:schemeClr val="accent2">
                    <a:lumMod val="75000"/>
                  </a:schemeClr>
                </a:solidFill>
              </a:rPr>
              <a:t>Objective -</a:t>
            </a:r>
          </a:p>
          <a:p>
            <a:r>
              <a:rPr lang="en-US" sz="3600" dirty="0"/>
              <a:t>The primary objective of this project is to design and develop an interactive web application that simplifies the process of discovering and managing tournaments. The platform enables users to efficiently search for tournaments based on location and sport, while offering tools for seamless event registration and management. </a:t>
            </a:r>
            <a:endParaRPr lang="en-US" sz="4400" b="1" dirty="0"/>
          </a:p>
        </p:txBody>
      </p:sp>
    </p:spTree>
    <p:extLst>
      <p:ext uri="{BB962C8B-B14F-4D97-AF65-F5344CB8AC3E}">
        <p14:creationId xmlns:p14="http://schemas.microsoft.com/office/powerpoint/2010/main" val="299058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B2BB8-F040-4585-BFD1-11EBBAEB4076}"/>
              </a:ext>
            </a:extLst>
          </p:cNvPr>
          <p:cNvSpPr>
            <a:spLocks noGrp="1"/>
          </p:cNvSpPr>
          <p:nvPr>
            <p:ph idx="1"/>
          </p:nvPr>
        </p:nvSpPr>
        <p:spPr>
          <a:xfrm>
            <a:off x="1024128" y="2155371"/>
            <a:ext cx="9720073" cy="4153989"/>
          </a:xfrm>
        </p:spPr>
        <p:txBody>
          <a:bodyPr>
            <a:normAutofit lnSpcReduction="10000"/>
          </a:bodyPr>
          <a:lstStyle/>
          <a:p>
            <a:pPr marL="457200" indent="-457200">
              <a:lnSpc>
                <a:spcPct val="110000"/>
              </a:lnSpc>
              <a:buFont typeface="+mj-lt"/>
              <a:buAutoNum type="arabicPeriod"/>
            </a:pPr>
            <a:r>
              <a:rPr lang="en-US" sz="3200" dirty="0"/>
              <a:t>User Management Module</a:t>
            </a:r>
          </a:p>
          <a:p>
            <a:pPr marL="457200" indent="-457200">
              <a:buFont typeface="+mj-lt"/>
              <a:buAutoNum type="arabicPeriod"/>
            </a:pPr>
            <a:r>
              <a:rPr lang="en-US" sz="3200" dirty="0"/>
              <a:t>Organization Dashboard Module</a:t>
            </a:r>
          </a:p>
          <a:p>
            <a:pPr marL="457200" indent="-457200">
              <a:buFont typeface="+mj-lt"/>
              <a:buAutoNum type="arabicPeriod"/>
            </a:pPr>
            <a:r>
              <a:rPr lang="en-US" sz="3200" dirty="0"/>
              <a:t>Player Dashboard Module</a:t>
            </a:r>
          </a:p>
          <a:p>
            <a:pPr marL="457200" indent="-457200">
              <a:buFont typeface="+mj-lt"/>
              <a:buAutoNum type="arabicPeriod"/>
            </a:pPr>
            <a:r>
              <a:rPr lang="en-US" sz="3200" dirty="0"/>
              <a:t>Tournament Search Module</a:t>
            </a:r>
          </a:p>
          <a:p>
            <a:pPr marL="457200" indent="-457200">
              <a:buFont typeface="+mj-lt"/>
              <a:buAutoNum type="arabicPeriod"/>
            </a:pPr>
            <a:r>
              <a:rPr lang="en-US" sz="3200" dirty="0"/>
              <a:t>Event Registration and Management Module</a:t>
            </a:r>
          </a:p>
          <a:p>
            <a:pPr marL="457200" indent="-457200">
              <a:buFont typeface="+mj-lt"/>
              <a:buAutoNum type="arabicPeriod"/>
            </a:pPr>
            <a:r>
              <a:rPr lang="en-US" sz="3200" dirty="0"/>
              <a:t>Security Authentication Module</a:t>
            </a:r>
          </a:p>
          <a:p>
            <a:pPr marL="457200" indent="-457200">
              <a:buFont typeface="+mj-lt"/>
              <a:buAutoNum type="arabicPeriod"/>
            </a:pPr>
            <a:r>
              <a:rPr lang="en-US" sz="3200" dirty="0"/>
              <a:t>Database Management Module</a:t>
            </a:r>
          </a:p>
        </p:txBody>
      </p:sp>
      <p:sp>
        <p:nvSpPr>
          <p:cNvPr id="5" name="Rectangle 4">
            <a:extLst>
              <a:ext uri="{FF2B5EF4-FFF2-40B4-BE49-F238E27FC236}">
                <a16:creationId xmlns:a16="http://schemas.microsoft.com/office/drawing/2014/main" id="{5ECB4AD9-2EB4-49A8-B7FD-9573D64257C3}"/>
              </a:ext>
            </a:extLst>
          </p:cNvPr>
          <p:cNvSpPr/>
          <p:nvPr/>
        </p:nvSpPr>
        <p:spPr>
          <a:xfrm>
            <a:off x="0" y="0"/>
            <a:ext cx="12192000" cy="181554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81AA97B8-D7EE-4F2E-BE2E-82ABCEC64459}"/>
              </a:ext>
            </a:extLst>
          </p:cNvPr>
          <p:cNvSpPr>
            <a:spLocks noGrp="1"/>
          </p:cNvSpPr>
          <p:nvPr>
            <p:ph type="title"/>
          </p:nvPr>
        </p:nvSpPr>
        <p:spPr>
          <a:xfrm>
            <a:off x="1024128" y="157966"/>
            <a:ext cx="9720072" cy="1499616"/>
          </a:xfrm>
        </p:spPr>
        <p:txBody>
          <a:bodyPr/>
          <a:lstStyle/>
          <a:p>
            <a:r>
              <a:rPr lang="en-US" dirty="0"/>
              <a:t>Key modules</a:t>
            </a:r>
          </a:p>
        </p:txBody>
      </p:sp>
    </p:spTree>
    <p:extLst>
      <p:ext uri="{BB962C8B-B14F-4D97-AF65-F5344CB8AC3E}">
        <p14:creationId xmlns:p14="http://schemas.microsoft.com/office/powerpoint/2010/main" val="309973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CFADA44-E020-CDF8-B685-B64F1B69FBB2}"/>
              </a:ext>
            </a:extLst>
          </p:cNvPr>
          <p:cNvGraphicFramePr>
            <a:graphicFrameLocks noGrp="1"/>
          </p:cNvGraphicFramePr>
          <p:nvPr>
            <p:ph idx="1"/>
            <p:extLst>
              <p:ext uri="{D42A27DB-BD31-4B8C-83A1-F6EECF244321}">
                <p14:modId xmlns:p14="http://schemas.microsoft.com/office/powerpoint/2010/main" val="2067039824"/>
              </p:ext>
            </p:extLst>
          </p:nvPr>
        </p:nvGraphicFramePr>
        <p:xfrm>
          <a:off x="718457" y="407049"/>
          <a:ext cx="4805266" cy="6043902"/>
        </p:xfrm>
        <a:graphic>
          <a:graphicData uri="http://schemas.openxmlformats.org/drawingml/2006/table">
            <a:tbl>
              <a:tblPr firstRow="1" bandRow="1">
                <a:tableStyleId>{5C22544A-7EE6-4342-B048-85BDC9FD1C3A}</a:tableStyleId>
              </a:tblPr>
              <a:tblGrid>
                <a:gridCol w="4805266">
                  <a:extLst>
                    <a:ext uri="{9D8B030D-6E8A-4147-A177-3AD203B41FA5}">
                      <a16:colId xmlns:a16="http://schemas.microsoft.com/office/drawing/2014/main" val="3499550510"/>
                    </a:ext>
                  </a:extLst>
                </a:gridCol>
              </a:tblGrid>
              <a:tr h="737118">
                <a:tc>
                  <a:txBody>
                    <a:bodyPr/>
                    <a:lstStyle/>
                    <a:p>
                      <a:r>
                        <a:rPr lang="en-IN" sz="3600" dirty="0"/>
                        <a:t>TECHNOLOGIES 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3719075328"/>
                  </a:ext>
                </a:extLst>
              </a:tr>
              <a:tr h="758112">
                <a:tc>
                  <a:txBody>
                    <a:bodyPr/>
                    <a:lstStyle/>
                    <a:p>
                      <a:r>
                        <a:rPr lang="en-IN" sz="2800" dirty="0"/>
                        <a:t>HTML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44459670"/>
                  </a:ext>
                </a:extLst>
              </a:tr>
              <a:tr h="758112">
                <a:tc>
                  <a:txBody>
                    <a:bodyPr/>
                    <a:lstStyle/>
                    <a:p>
                      <a:r>
                        <a:rPr lang="en-IN" sz="2800" dirty="0"/>
                        <a:t>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3177762161"/>
                  </a:ext>
                </a:extLst>
              </a:tr>
              <a:tr h="758112">
                <a:tc>
                  <a:txBody>
                    <a:bodyPr/>
                    <a:lstStyle/>
                    <a:p>
                      <a:r>
                        <a:rPr lang="en-IN" sz="2800" dirty="0"/>
                        <a:t>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3744542068"/>
                  </a:ext>
                </a:extLst>
              </a:tr>
              <a:tr h="758112">
                <a:tc>
                  <a:txBody>
                    <a:bodyPr/>
                    <a:lstStyle/>
                    <a:p>
                      <a:r>
                        <a:rPr lang="en-IN" sz="2800" dirty="0"/>
                        <a:t>Jquery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230991820"/>
                  </a:ext>
                </a:extLst>
              </a:tr>
              <a:tr h="758112">
                <a:tc>
                  <a:txBody>
                    <a:bodyPr/>
                    <a:lstStyle/>
                    <a:p>
                      <a:r>
                        <a:rPr lang="en-IN" sz="2800" dirty="0"/>
                        <a:t>Nodejs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2686927812"/>
                  </a:ext>
                </a:extLst>
              </a:tr>
              <a:tr h="758112">
                <a:tc>
                  <a:txBody>
                    <a:bodyPr/>
                    <a:lstStyle/>
                    <a:p>
                      <a:r>
                        <a:rPr lang="en-IN" sz="2800" dirty="0"/>
                        <a:t>Aiven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319164840"/>
                  </a:ext>
                </a:extLst>
              </a:tr>
              <a:tr h="758112">
                <a:tc>
                  <a:txBody>
                    <a:bodyPr/>
                    <a:lstStyle/>
                    <a:p>
                      <a:r>
                        <a:rPr lang="en-IN" sz="2800" dirty="0"/>
                        <a:t>Cloudinary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a16="http://schemas.microsoft.com/office/drawing/2014/main" val="515339833"/>
                  </a:ext>
                </a:extLst>
              </a:tr>
            </a:tbl>
          </a:graphicData>
        </a:graphic>
      </p:graphicFrame>
    </p:spTree>
    <p:extLst>
      <p:ext uri="{BB962C8B-B14F-4D97-AF65-F5344CB8AC3E}">
        <p14:creationId xmlns:p14="http://schemas.microsoft.com/office/powerpoint/2010/main" val="20501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B2BB8-F040-4585-BFD1-11EBBAEB4076}"/>
              </a:ext>
            </a:extLst>
          </p:cNvPr>
          <p:cNvSpPr>
            <a:spLocks noGrp="1"/>
          </p:cNvSpPr>
          <p:nvPr>
            <p:ph idx="1"/>
          </p:nvPr>
        </p:nvSpPr>
        <p:spPr/>
        <p:txBody>
          <a:bodyPr>
            <a:normAutofit lnSpcReduction="10000"/>
          </a:bodyPr>
          <a:lstStyle/>
          <a:p>
            <a:pPr marL="457200" indent="-457200">
              <a:buFont typeface="+mj-lt"/>
              <a:buAutoNum type="arabicPeriod"/>
            </a:pPr>
            <a:r>
              <a:rPr lang="en-US" sz="3200" dirty="0"/>
              <a:t>Home Page</a:t>
            </a:r>
          </a:p>
          <a:p>
            <a:pPr marL="457200" indent="-457200">
              <a:buFont typeface="+mj-lt"/>
              <a:buAutoNum type="arabicPeriod"/>
            </a:pPr>
            <a:r>
              <a:rPr lang="en-US" sz="3200" dirty="0"/>
              <a:t>Organizer Dashboard</a:t>
            </a:r>
          </a:p>
          <a:p>
            <a:pPr marL="457200" indent="-457200">
              <a:buFont typeface="+mj-lt"/>
              <a:buAutoNum type="arabicPeriod"/>
            </a:pPr>
            <a:r>
              <a:rPr lang="en-US" sz="3200" dirty="0"/>
              <a:t>Organizer Profile</a:t>
            </a:r>
          </a:p>
          <a:p>
            <a:pPr marL="457200" indent="-457200">
              <a:buFont typeface="+mj-lt"/>
              <a:buAutoNum type="arabicPeriod"/>
            </a:pPr>
            <a:r>
              <a:rPr lang="en-US" sz="3200" dirty="0"/>
              <a:t>Publish Tournaments</a:t>
            </a:r>
          </a:p>
          <a:p>
            <a:pPr marL="457200" indent="-457200">
              <a:buFont typeface="+mj-lt"/>
              <a:buAutoNum type="arabicPeriod"/>
            </a:pPr>
            <a:r>
              <a:rPr lang="en-US" sz="3200" dirty="0"/>
              <a:t>Player Dashboard</a:t>
            </a:r>
          </a:p>
          <a:p>
            <a:pPr marL="457200" indent="-457200">
              <a:buFont typeface="+mj-lt"/>
              <a:buAutoNum type="arabicPeriod"/>
            </a:pPr>
            <a:r>
              <a:rPr lang="en-US" sz="3200" dirty="0"/>
              <a:t>Player Profile</a:t>
            </a:r>
          </a:p>
          <a:p>
            <a:pPr marL="457200" indent="-457200">
              <a:buFont typeface="+mj-lt"/>
              <a:buAutoNum type="arabicPeriod"/>
            </a:pPr>
            <a:r>
              <a:rPr lang="en-US" sz="3200" dirty="0"/>
              <a:t>Search Tournaments</a:t>
            </a:r>
          </a:p>
          <a:p>
            <a:pPr marL="457200" indent="-457200">
              <a:buFont typeface="+mj-lt"/>
              <a:buAutoNum type="arabicPeriod"/>
            </a:pPr>
            <a:endParaRPr lang="en-US" sz="3200" dirty="0"/>
          </a:p>
        </p:txBody>
      </p:sp>
      <p:sp>
        <p:nvSpPr>
          <p:cNvPr id="5" name="Rectangle 4">
            <a:extLst>
              <a:ext uri="{FF2B5EF4-FFF2-40B4-BE49-F238E27FC236}">
                <a16:creationId xmlns:a16="http://schemas.microsoft.com/office/drawing/2014/main" id="{5ECB4AD9-2EB4-49A8-B7FD-9573D64257C3}"/>
              </a:ext>
            </a:extLst>
          </p:cNvPr>
          <p:cNvSpPr/>
          <p:nvPr/>
        </p:nvSpPr>
        <p:spPr>
          <a:xfrm>
            <a:off x="0" y="-157966"/>
            <a:ext cx="12192000" cy="181554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81AA97B8-D7EE-4F2E-BE2E-82ABCEC64459}"/>
              </a:ext>
            </a:extLst>
          </p:cNvPr>
          <p:cNvSpPr>
            <a:spLocks noGrp="1"/>
          </p:cNvSpPr>
          <p:nvPr>
            <p:ph type="title"/>
          </p:nvPr>
        </p:nvSpPr>
        <p:spPr>
          <a:xfrm>
            <a:off x="1024128" y="157966"/>
            <a:ext cx="9720072" cy="1499616"/>
          </a:xfrm>
        </p:spPr>
        <p:txBody>
          <a:bodyPr/>
          <a:lstStyle/>
          <a:p>
            <a:r>
              <a:rPr lang="en-US" dirty="0"/>
              <a:t>USER interface</a:t>
            </a:r>
          </a:p>
        </p:txBody>
      </p:sp>
    </p:spTree>
    <p:extLst>
      <p:ext uri="{BB962C8B-B14F-4D97-AF65-F5344CB8AC3E}">
        <p14:creationId xmlns:p14="http://schemas.microsoft.com/office/powerpoint/2010/main" val="73799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86ED-FCCD-4B51-B138-09B2200F6BB7}"/>
              </a:ext>
            </a:extLst>
          </p:cNvPr>
          <p:cNvSpPr>
            <a:spLocks noGrp="1"/>
          </p:cNvSpPr>
          <p:nvPr>
            <p:ph type="title"/>
          </p:nvPr>
        </p:nvSpPr>
        <p:spPr>
          <a:xfrm>
            <a:off x="1024032" y="515454"/>
            <a:ext cx="9720072" cy="1499616"/>
          </a:xfrm>
        </p:spPr>
        <p:txBody>
          <a:bodyPr/>
          <a:lstStyle/>
          <a:p>
            <a:r>
              <a:rPr lang="en-US" dirty="0"/>
              <a:t>Home page</a:t>
            </a:r>
          </a:p>
        </p:txBody>
      </p:sp>
      <p:sp>
        <p:nvSpPr>
          <p:cNvPr id="7" name="Content Placeholder 6">
            <a:extLst>
              <a:ext uri="{FF2B5EF4-FFF2-40B4-BE49-F238E27FC236}">
                <a16:creationId xmlns:a16="http://schemas.microsoft.com/office/drawing/2014/main" id="{BEBA81E9-4FBE-AE7F-1E3C-D34F3F87E5F6}"/>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276A1120-71CD-EA7A-4606-135129045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4033" y="2286000"/>
            <a:ext cx="9720071" cy="4023360"/>
          </a:xfrm>
          <a:prstGeom prst="rect">
            <a:avLst/>
          </a:prstGeom>
          <a:noFill/>
          <a:ln>
            <a:noFill/>
          </a:ln>
        </p:spPr>
      </p:pic>
    </p:spTree>
    <p:extLst>
      <p:ext uri="{BB962C8B-B14F-4D97-AF65-F5344CB8AC3E}">
        <p14:creationId xmlns:p14="http://schemas.microsoft.com/office/powerpoint/2010/main" val="283713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D5A0-81C4-49A5-88B4-83E32C4DD114}"/>
              </a:ext>
            </a:extLst>
          </p:cNvPr>
          <p:cNvSpPr>
            <a:spLocks noGrp="1"/>
          </p:cNvSpPr>
          <p:nvPr>
            <p:ph type="title"/>
          </p:nvPr>
        </p:nvSpPr>
        <p:spPr/>
        <p:txBody>
          <a:bodyPr/>
          <a:lstStyle/>
          <a:p>
            <a:r>
              <a:rPr lang="en-US" dirty="0"/>
              <a:t>SIGNUP AND LOGIN page</a:t>
            </a:r>
          </a:p>
        </p:txBody>
      </p:sp>
      <p:pic>
        <p:nvPicPr>
          <p:cNvPr id="6" name="Content Placeholder 5">
            <a:extLst>
              <a:ext uri="{FF2B5EF4-FFF2-40B4-BE49-F238E27FC236}">
                <a16:creationId xmlns:a16="http://schemas.microsoft.com/office/drawing/2014/main" id="{5E0DD092-25F2-40DA-F8AE-A505A2787C80}"/>
              </a:ext>
            </a:extLst>
          </p:cNvPr>
          <p:cNvPicPr>
            <a:picLocks noGrp="1" noChangeAspect="1"/>
          </p:cNvPicPr>
          <p:nvPr>
            <p:ph idx="1"/>
          </p:nvPr>
        </p:nvPicPr>
        <p:blipFill rotWithShape="1">
          <a:blip r:embed="rId2"/>
          <a:srcRect l="25014" t="2131" r="23951" b="27807"/>
          <a:stretch/>
        </p:blipFill>
        <p:spPr bwMode="auto">
          <a:xfrm>
            <a:off x="797316" y="2250059"/>
            <a:ext cx="4649782" cy="402272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CADDD278-F959-3703-6CE1-028A3A0C1F89}"/>
              </a:ext>
            </a:extLst>
          </p:cNvPr>
          <p:cNvPicPr>
            <a:picLocks noChangeAspect="1"/>
          </p:cNvPicPr>
          <p:nvPr/>
        </p:nvPicPr>
        <p:blipFill>
          <a:blip r:embed="rId3"/>
          <a:stretch>
            <a:fillRect/>
          </a:stretch>
        </p:blipFill>
        <p:spPr>
          <a:xfrm>
            <a:off x="6163453" y="2250059"/>
            <a:ext cx="5033282" cy="4022725"/>
          </a:xfrm>
          <a:prstGeom prst="rect">
            <a:avLst/>
          </a:prstGeom>
        </p:spPr>
      </p:pic>
    </p:spTree>
    <p:extLst>
      <p:ext uri="{BB962C8B-B14F-4D97-AF65-F5344CB8AC3E}">
        <p14:creationId xmlns:p14="http://schemas.microsoft.com/office/powerpoint/2010/main" val="44487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6DD180-FFAD-45B3-A276-ECD1897C86E6}"/>
              </a:ext>
            </a:extLst>
          </p:cNvPr>
          <p:cNvSpPr>
            <a:spLocks noGrp="1"/>
          </p:cNvSpPr>
          <p:nvPr>
            <p:ph type="body" idx="1"/>
          </p:nvPr>
        </p:nvSpPr>
        <p:spPr>
          <a:xfrm>
            <a:off x="1024127" y="841166"/>
            <a:ext cx="7616019" cy="822960"/>
          </a:xfrm>
        </p:spPr>
        <p:txBody>
          <a:bodyPr>
            <a:normAutofit/>
          </a:bodyPr>
          <a:lstStyle/>
          <a:p>
            <a:r>
              <a:rPr lang="en-US" sz="3200" dirty="0">
                <a:solidFill>
                  <a:schemeClr val="tx1"/>
                </a:solidFill>
              </a:rPr>
              <a:t>Organizer Dashboard and Organizer Profile</a:t>
            </a:r>
          </a:p>
        </p:txBody>
      </p:sp>
      <p:pic>
        <p:nvPicPr>
          <p:cNvPr id="6" name="Content Placeholder 5">
            <a:extLst>
              <a:ext uri="{FF2B5EF4-FFF2-40B4-BE49-F238E27FC236}">
                <a16:creationId xmlns:a16="http://schemas.microsoft.com/office/drawing/2014/main" id="{3600597C-7F76-AD4D-DF06-A90180BBF9D0}"/>
              </a:ext>
            </a:extLst>
          </p:cNvPr>
          <p:cNvPicPr>
            <a:picLocks noGrp="1" noChangeAspect="1"/>
          </p:cNvPicPr>
          <p:nvPr>
            <p:ph sz="half" idx="2"/>
          </p:nvPr>
        </p:nvPicPr>
        <p:blipFill>
          <a:blip r:embed="rId2"/>
          <a:stretch>
            <a:fillRect/>
          </a:stretch>
        </p:blipFill>
        <p:spPr>
          <a:xfrm>
            <a:off x="678705" y="2657271"/>
            <a:ext cx="4754562" cy="2623856"/>
          </a:xfrm>
          <a:prstGeom prst="rect">
            <a:avLst/>
          </a:prstGeom>
        </p:spPr>
      </p:pic>
      <p:pic>
        <p:nvPicPr>
          <p:cNvPr id="10" name="Content Placeholder 9">
            <a:extLst>
              <a:ext uri="{FF2B5EF4-FFF2-40B4-BE49-F238E27FC236}">
                <a16:creationId xmlns:a16="http://schemas.microsoft.com/office/drawing/2014/main" id="{91AC83ED-FDC0-FC29-EB54-F2DA61A02A01}"/>
              </a:ext>
            </a:extLst>
          </p:cNvPr>
          <p:cNvPicPr>
            <a:picLocks noGrp="1" noChangeAspect="1"/>
          </p:cNvPicPr>
          <p:nvPr>
            <p:ph sz="quarter" idx="4"/>
          </p:nvPr>
        </p:nvPicPr>
        <p:blipFill>
          <a:blip r:embed="rId3"/>
          <a:stretch>
            <a:fillRect/>
          </a:stretch>
        </p:blipFill>
        <p:spPr>
          <a:xfrm>
            <a:off x="6000555" y="2657271"/>
            <a:ext cx="4754563" cy="2623856"/>
          </a:xfrm>
          <a:prstGeom prst="rect">
            <a:avLst/>
          </a:prstGeom>
        </p:spPr>
      </p:pic>
    </p:spTree>
    <p:extLst>
      <p:ext uri="{BB962C8B-B14F-4D97-AF65-F5344CB8AC3E}">
        <p14:creationId xmlns:p14="http://schemas.microsoft.com/office/powerpoint/2010/main" val="274256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344</TotalTime>
  <Words>244</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Tw Cen MT</vt:lpstr>
      <vt:lpstr>Tw Cen MT Condensed</vt:lpstr>
      <vt:lpstr>Wingdings 3</vt:lpstr>
      <vt:lpstr>Integral</vt:lpstr>
      <vt:lpstr>Project using web dev TOURNEY</vt:lpstr>
      <vt:lpstr>INDEX</vt:lpstr>
      <vt:lpstr>Introduction</vt:lpstr>
      <vt:lpstr>Key modules</vt:lpstr>
      <vt:lpstr>PowerPoint Presentation</vt:lpstr>
      <vt:lpstr>USER interface</vt:lpstr>
      <vt:lpstr>Home page</vt:lpstr>
      <vt:lpstr>SIGNUP AND LOGIN page</vt:lpstr>
      <vt:lpstr>PowerPoint Presentation</vt:lpstr>
      <vt:lpstr>PowerPoint Presentation</vt:lpstr>
      <vt:lpstr>PowerPoint Presentation</vt:lpstr>
      <vt:lpstr>Nav bar</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 Movie Finder</dc:title>
  <dc:creator>Resham Singh</dc:creator>
  <cp:lastModifiedBy>Resham Singh</cp:lastModifiedBy>
  <cp:revision>19</cp:revision>
  <dcterms:created xsi:type="dcterms:W3CDTF">2024-11-18T16:51:57Z</dcterms:created>
  <dcterms:modified xsi:type="dcterms:W3CDTF">2024-11-20T21:47:55Z</dcterms:modified>
</cp:coreProperties>
</file>