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82466cc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82466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504ad6db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504ad6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928919fa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928919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928919fa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928919f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928919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928919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928919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928919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Aim:</a:t>
            </a:r>
            <a:br>
              <a:rPr lang="en"/>
            </a:br>
            <a:r>
              <a:rPr lang="en"/>
              <a:t>Stock Price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We use multiple regression algorithms like Decision Tree Regression, SVM LS, Linear Regression, KNN Regression, ARIMA ,Prophet ,LSTM to compare the accuracy each of them can give.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We also performed </a:t>
            </a:r>
            <a:r>
              <a:rPr lang="en"/>
              <a:t>sentiment</a:t>
            </a:r>
            <a:r>
              <a:rPr lang="en"/>
              <a:t> analysis on economic news to influence the predicted price of the stocks.</a:t>
            </a:r>
            <a:endParaRPr/>
          </a:p>
        </p:txBody>
      </p:sp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35375" y="387350"/>
            <a:ext cx="45366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-682723" y="23564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Reshan Faraz (Phd19006)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 Saxena(MT20058)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Waquar Shamsi (MT20073)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77938" y="-201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BASELINE MODELS</a:t>
            </a:r>
            <a:endParaRPr sz="2600"/>
          </a:p>
        </p:txBody>
      </p:sp>
      <p:sp>
        <p:nvSpPr>
          <p:cNvPr id="71" name="Google Shape;71;p14"/>
          <p:cNvSpPr txBox="1"/>
          <p:nvPr/>
        </p:nvSpPr>
        <p:spPr>
          <a:xfrm>
            <a:off x="292350" y="4649375"/>
            <a:ext cx="2868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KNN;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Stock: AxisBank (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MSE: 100.68)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2350" y="2571750"/>
            <a:ext cx="2868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KNN; Stock: Wipro (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MSE: 392.37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0" y="735550"/>
            <a:ext cx="2796650" cy="17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38" y="2908200"/>
            <a:ext cx="2711074" cy="16791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259800" y="4649375"/>
            <a:ext cx="2064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rest;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Stock: AxisBank MSE: 58.96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05950" y="3402875"/>
            <a:ext cx="2064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Stock: Wipro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MSE: 370.29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800" y="761788"/>
            <a:ext cx="2624401" cy="1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800" y="2908200"/>
            <a:ext cx="2624401" cy="1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353750" y="2508700"/>
            <a:ext cx="2064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Stock; Wipro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MSE: 370.295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3775" y="874275"/>
            <a:ext cx="3160124" cy="26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5983650" y="3747600"/>
            <a:ext cx="3033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Stock Price Prediction for Wipro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Vector Regressor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377938" y="-201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</a:t>
            </a:r>
            <a:r>
              <a:rPr lang="en"/>
              <a:t>ieved for Prophet 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77225" y="4579400"/>
            <a:ext cx="43647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 Price Prediction for Axis Bank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 (</a:t>
            </a:r>
            <a:r>
              <a:rPr lang="en" sz="1200">
                <a:solidFill>
                  <a:srgbClr val="FFFFFF"/>
                </a:solidFill>
              </a:rPr>
              <a:t> 35.19616710299317)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050"/>
            <a:ext cx="4955474" cy="40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150" y="532050"/>
            <a:ext cx="3957025" cy="45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377938" y="-201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Achieved for ARIMA model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380401" y="3897325"/>
            <a:ext cx="222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MSE: </a:t>
            </a:r>
            <a:r>
              <a:rPr lang="en" sz="1300">
                <a:solidFill>
                  <a:srgbClr val="FFFFFF"/>
                </a:solidFill>
              </a:rPr>
              <a:t>34.887186486702966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1" y="647275"/>
            <a:ext cx="4198600" cy="31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25" y="647275"/>
            <a:ext cx="4198614" cy="31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686088" y="4024925"/>
            <a:ext cx="222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MSE: </a:t>
            </a:r>
            <a:r>
              <a:rPr lang="en" sz="1300">
                <a:solidFill>
                  <a:srgbClr val="FFFFFF"/>
                </a:solidFill>
              </a:rPr>
              <a:t>242.14351669335326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377938" y="-201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Achieved for S</a:t>
            </a:r>
            <a:r>
              <a:rPr lang="en"/>
              <a:t>ARIMA model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450"/>
            <a:ext cx="4289512" cy="320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350" y="703163"/>
            <a:ext cx="4250825" cy="3165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380401" y="3897325"/>
            <a:ext cx="222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MSE: </a:t>
            </a:r>
            <a:r>
              <a:rPr lang="en" sz="1300">
                <a:solidFill>
                  <a:srgbClr val="FFFFFF"/>
                </a:solidFill>
              </a:rPr>
              <a:t>34.33071791122736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629613" y="4039550"/>
            <a:ext cx="222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MSE: </a:t>
            </a:r>
            <a:r>
              <a:rPr lang="en" sz="1300">
                <a:solidFill>
                  <a:srgbClr val="FFFFFF"/>
                </a:solidFill>
              </a:rPr>
              <a:t>242.1835416666665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44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LSTM and SENTIMENT ANALYSIS</a:t>
            </a:r>
            <a:endParaRPr b="1"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0" y="639388"/>
            <a:ext cx="4027925" cy="16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02500" y="2358450"/>
            <a:ext cx="30000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LSTM on Wipro - MSE: 37.24 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425" y="664450"/>
            <a:ext cx="4642176" cy="16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375350" y="2296575"/>
            <a:ext cx="4590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LSTM on Wipro with Sentiment Analysis - MSE: 24.82 	</a:t>
            </a: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IMPROVEMENT OF : 50.02%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8" y="2801500"/>
            <a:ext cx="3994525" cy="191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69100" y="4633225"/>
            <a:ext cx="4027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RandomForest with Sentiment Analysis</a:t>
            </a: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on Wipro - MSE: 240.55 		</a:t>
            </a: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IMPROVEMENT OF : 53.93%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421250" y="4702150"/>
            <a:ext cx="30000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KNN</a:t>
            </a: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with Sentiment Analysis on Wipro - MSE: 251.09      IMPROVEMENT OF : 56.26% 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675" y="2814675"/>
            <a:ext cx="4590299" cy="1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311700" y="1195200"/>
            <a:ext cx="8202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LSTM is far superior than RandomForest, KNN, SVM for stock price prediction.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272050" y="2232675"/>
            <a:ext cx="8202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Using sentiment analysis on economic news along with historical prices of stock gives much better performance.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272050" y="3512300"/>
            <a:ext cx="8202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ARIMA and Prophet Algorithm works almost as good as LSTM if not better for stock prediction.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416100" y="944200"/>
            <a:ext cx="78855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416100" y="1598946"/>
            <a:ext cx="25125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Reshan Faraz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515099" y="2089734"/>
            <a:ext cx="250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416100" y="2172853"/>
            <a:ext cx="24546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SVR (support vector Regression 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Linear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Polynomial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RBF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Prophet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Preparation</a:t>
            </a:r>
            <a:r>
              <a:rPr lang="en" sz="1400"/>
              <a:t> of Report and Presentation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199982" y="1598946"/>
            <a:ext cx="25125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Arpit Saxena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3298981" y="2089734"/>
            <a:ext cx="250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3199982" y="2172853"/>
            <a:ext cx="24546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Selection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Linear Regression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ARIMA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SARIMA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Preparation of Report and Presentation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5983865" y="1598946"/>
            <a:ext cx="25125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Waquar Shamsi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6082864" y="2089734"/>
            <a:ext cx="250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5983865" y="2172853"/>
            <a:ext cx="24546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k-Nearest Neighbors Regression</a:t>
            </a:r>
            <a:r>
              <a:rPr lang="en" sz="1400"/>
              <a:t> and </a:t>
            </a:r>
            <a:r>
              <a:rPr lang="en" sz="1400"/>
              <a:t>Random Forest Regression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Scraping Economic News to create news dataset Sentiment Analysis on LSTM, KNN and Random Forest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LSTM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Preparation of Report and Presentation</a:t>
            </a:r>
            <a:endParaRPr sz="1400"/>
          </a:p>
        </p:txBody>
      </p:sp>
      <p:sp>
        <p:nvSpPr>
          <p:cNvPr id="143" name="Google Shape;143;p20"/>
          <p:cNvSpPr txBox="1"/>
          <p:nvPr>
            <p:ph idx="4294967295" type="title"/>
          </p:nvPr>
        </p:nvSpPr>
        <p:spPr>
          <a:xfrm rot="-226">
            <a:off x="1" y="360403"/>
            <a:ext cx="91440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Thankyou....  Any Questions ? ?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