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f17037b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8f17037b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f17037b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f17037b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f17037b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f17037b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f17037b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f17037b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f17037b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8f17037b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f17037b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f17037b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f17037b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f17037b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f17037b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f17037b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f17037b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f17037b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8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19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9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91" name="Google Shape;9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2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6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6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ctrTitle"/>
          </p:nvPr>
        </p:nvSpPr>
        <p:spPr>
          <a:xfrm>
            <a:off x="373300" y="9350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128" name="Google Shape;128;p30"/>
          <p:cNvSpPr txBox="1"/>
          <p:nvPr>
            <p:ph idx="1" type="subTitle"/>
          </p:nvPr>
        </p:nvSpPr>
        <p:spPr>
          <a:xfrm>
            <a:off x="373300" y="1838650"/>
            <a:ext cx="641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Reshan Faraz (PhD19006)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Koustuv Kanungo (PhD18007)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4589100" y="30337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Submitted to Dr. B.N Jain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Problem Statement</a:t>
            </a:r>
            <a:endParaRPr b="1" sz="3100"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Implement monoalphabetic substitution cipher by substituting 2 symbols at a time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Then implement a brute force algorithm to find the ke</a:t>
            </a:r>
            <a:r>
              <a:rPr lang="en" sz="1900"/>
              <a:t>y.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cxnSp>
        <p:nvCxnSpPr>
          <p:cNvPr id="136" name="Google Shape;136;p31"/>
          <p:cNvCxnSpPr/>
          <p:nvPr/>
        </p:nvCxnSpPr>
        <p:spPr>
          <a:xfrm flipH="1" rot="10800000">
            <a:off x="362600" y="1504025"/>
            <a:ext cx="71982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Encryption and </a:t>
            </a:r>
            <a:r>
              <a:rPr b="1" lang="en"/>
              <a:t>Decryption</a:t>
            </a:r>
            <a:r>
              <a:rPr b="1" lang="en"/>
              <a:t> </a:t>
            </a:r>
            <a:endParaRPr b="1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is the process of translating plain text data (plaintext) into something that appears to be random and meaningless (ciphertext).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Decryption is the process of converting ciphertext back to plaintext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25" y="2665150"/>
            <a:ext cx="70102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Monoalphabetic Substitution Cipher :</a:t>
            </a:r>
            <a:endParaRPr sz="3900"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is a caesar cipher, but using “permutations” based substitution 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encrypt ci ← lookup_encrypt(pi) 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decrypt pj ← lookup_decrypt(cj) 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K == specific permutation of plaintext symbols, pi  m! Different keys, where m = no. of symbols.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substituting multiple symbols( here 2) at a time.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Encrypting PlainText :</a:t>
            </a:r>
            <a:endParaRPr sz="3800"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is generated from the number of symbols given, as the key is just a permutation of the tuples.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encryption is done by taking 2 characters at a time and writing their corresponding cipher into the encrypted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Decrypting Cipher Text :</a:t>
            </a:r>
            <a:endParaRPr b="1"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follows the opposite process to the encryption.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Here, the key is switched with the tuple index, and then the tuples in the encrypted file are substituted by using the switched key to get the decrypted 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Verifying the Decryption :</a:t>
            </a:r>
            <a:endParaRPr b="1" sz="22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diff with the plaintext file does the job.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Launching Brute Force to find the Key :</a:t>
            </a:r>
            <a:endParaRPr b="1" sz="21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using next_permutation() function in the C++ Standard Library, we can get multiple permutations of an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Through this, we can run the decryption algorithm with each permutation, and check the property of the plaintext being in non-increasing order to verify that the plaintext is indeed valid.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8"/>
          <p:cNvSpPr/>
          <p:nvPr/>
        </p:nvSpPr>
        <p:spPr>
          <a:xfrm>
            <a:off x="2403875" y="1827850"/>
            <a:ext cx="5049505" cy="232354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 !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Any Questions 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