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3" r:id="rId4"/>
    <p:sldMasterId id="2147483674"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Lst>
  <p:sldSz cy="5143500" cx="9144000"/>
  <p:notesSz cx="6858000" cy="9144000"/>
  <p:embeddedFontLst>
    <p:embeddedFont>
      <p:font typeface="Proxima Nova"/>
      <p:regular r:id="rId16"/>
      <p:bold r:id="rId17"/>
      <p:italic r:id="rId18"/>
      <p:boldItalic r:id="rId19"/>
    </p:embeddedFont>
    <p:embeddedFont>
      <p:font typeface="Quattrocento Sans"/>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QuattrocentoSans-regular.fntdata"/><Relationship Id="rId11" Type="http://schemas.openxmlformats.org/officeDocument/2006/relationships/slide" Target="slides/slide5.xml"/><Relationship Id="rId22" Type="http://schemas.openxmlformats.org/officeDocument/2006/relationships/font" Target="fonts/QuattrocentoSans-italic.fntdata"/><Relationship Id="rId10" Type="http://schemas.openxmlformats.org/officeDocument/2006/relationships/slide" Target="slides/slide4.xml"/><Relationship Id="rId21" Type="http://schemas.openxmlformats.org/officeDocument/2006/relationships/font" Target="fonts/QuattrocentoSans-bold.fntdata"/><Relationship Id="rId13" Type="http://schemas.openxmlformats.org/officeDocument/2006/relationships/slide" Target="slides/slide7.xml"/><Relationship Id="rId12" Type="http://schemas.openxmlformats.org/officeDocument/2006/relationships/slide" Target="slides/slide6.xml"/><Relationship Id="rId23" Type="http://schemas.openxmlformats.org/officeDocument/2006/relationships/font" Target="fonts/QuattrocentoSans-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font" Target="fonts/ProximaNova-bold.fntdata"/><Relationship Id="rId16" Type="http://schemas.openxmlformats.org/officeDocument/2006/relationships/font" Target="fonts/ProximaNova-regular.fntdata"/><Relationship Id="rId5" Type="http://schemas.openxmlformats.org/officeDocument/2006/relationships/slideMaster" Target="slideMasters/slideMaster2.xml"/><Relationship Id="rId19" Type="http://schemas.openxmlformats.org/officeDocument/2006/relationships/font" Target="fonts/ProximaNova-boldItalic.fntdata"/><Relationship Id="rId6" Type="http://schemas.openxmlformats.org/officeDocument/2006/relationships/notesMaster" Target="notesMasters/notesMaster1.xml"/><Relationship Id="rId18" Type="http://schemas.openxmlformats.org/officeDocument/2006/relationships/font" Target="fonts/ProximaNova-italic.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ac9c743d15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ac9c743d15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ac9c743d15_0_2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ac9c743d15_0_2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ac9c743d15_0_2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ac9c743d15_0_2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ac9c743d15_0_2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ac9c743d15_0_2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ac9c743d15_0_2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ac9c743d15_0_2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ac9c743d15_0_2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ac9c743d15_0_2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ac9c743d15_0_2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ac9c743d15_0_2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ac9c743d15_0_2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ac9c743d15_0_2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ac9c743d15_0_2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ac9c743d15_0_2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6.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png"/><Relationship Id="rId3" Type="http://schemas.openxmlformats.org/officeDocument/2006/relationships/image" Target="../media/image1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Dark)" type="title">
  <p:cSld name="TITLE">
    <p:bg>
      <p:bgPr>
        <a:solidFill>
          <a:srgbClr val="3EADA7"/>
        </a:solidFill>
      </p:bgPr>
    </p:bg>
    <p:spTree>
      <p:nvGrpSpPr>
        <p:cNvPr id="54" name="Shape 54"/>
        <p:cNvGrpSpPr/>
        <p:nvPr/>
      </p:nvGrpSpPr>
      <p:grpSpPr>
        <a:xfrm>
          <a:off x="0" y="0"/>
          <a:ext cx="0" cy="0"/>
          <a:chOff x="0" y="0"/>
          <a:chExt cx="0" cy="0"/>
        </a:xfrm>
      </p:grpSpPr>
      <p:sp>
        <p:nvSpPr>
          <p:cNvPr id="55" name="Google Shape;55;p14"/>
          <p:cNvSpPr txBox="1"/>
          <p:nvPr>
            <p:ph type="ctrTitle"/>
          </p:nvPr>
        </p:nvSpPr>
        <p:spPr>
          <a:xfrm>
            <a:off x="311700" y="965800"/>
            <a:ext cx="7705800" cy="7926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lt1"/>
              </a:buClr>
              <a:buSzPts val="4000"/>
              <a:buFont typeface="Proxima Nova"/>
              <a:buNone/>
              <a:defRPr b="1" sz="4000">
                <a:solidFill>
                  <a:schemeClr val="lt1"/>
                </a:solidFill>
                <a:latin typeface="Proxima Nova"/>
                <a:ea typeface="Proxima Nova"/>
                <a:cs typeface="Proxima Nova"/>
                <a:sym typeface="Proxima Nova"/>
              </a:defRPr>
            </a:lvl1pPr>
            <a:lvl2pPr lvl="1" rtl="0">
              <a:spcBef>
                <a:spcPts val="0"/>
              </a:spcBef>
              <a:spcAft>
                <a:spcPts val="0"/>
              </a:spcAft>
              <a:buClr>
                <a:schemeClr val="lt1"/>
              </a:buClr>
              <a:buSzPts val="4000"/>
              <a:buNone/>
              <a:defRPr sz="4000">
                <a:solidFill>
                  <a:schemeClr val="lt1"/>
                </a:solidFill>
              </a:defRPr>
            </a:lvl2pPr>
            <a:lvl3pPr lvl="2" rtl="0">
              <a:spcBef>
                <a:spcPts val="0"/>
              </a:spcBef>
              <a:spcAft>
                <a:spcPts val="0"/>
              </a:spcAft>
              <a:buClr>
                <a:schemeClr val="lt1"/>
              </a:buClr>
              <a:buSzPts val="4000"/>
              <a:buNone/>
              <a:defRPr sz="4000">
                <a:solidFill>
                  <a:schemeClr val="lt1"/>
                </a:solidFill>
              </a:defRPr>
            </a:lvl3pPr>
            <a:lvl4pPr lvl="3" rtl="0">
              <a:spcBef>
                <a:spcPts val="0"/>
              </a:spcBef>
              <a:spcAft>
                <a:spcPts val="0"/>
              </a:spcAft>
              <a:buClr>
                <a:schemeClr val="lt1"/>
              </a:buClr>
              <a:buSzPts val="4000"/>
              <a:buNone/>
              <a:defRPr sz="4000">
                <a:solidFill>
                  <a:schemeClr val="lt1"/>
                </a:solidFill>
              </a:defRPr>
            </a:lvl4pPr>
            <a:lvl5pPr lvl="4" rtl="0">
              <a:spcBef>
                <a:spcPts val="0"/>
              </a:spcBef>
              <a:spcAft>
                <a:spcPts val="0"/>
              </a:spcAft>
              <a:buClr>
                <a:schemeClr val="lt1"/>
              </a:buClr>
              <a:buSzPts val="4000"/>
              <a:buNone/>
              <a:defRPr sz="4000">
                <a:solidFill>
                  <a:schemeClr val="lt1"/>
                </a:solidFill>
              </a:defRPr>
            </a:lvl5pPr>
            <a:lvl6pPr lvl="5" rtl="0">
              <a:spcBef>
                <a:spcPts val="0"/>
              </a:spcBef>
              <a:spcAft>
                <a:spcPts val="0"/>
              </a:spcAft>
              <a:buClr>
                <a:schemeClr val="lt1"/>
              </a:buClr>
              <a:buSzPts val="4000"/>
              <a:buNone/>
              <a:defRPr sz="4000">
                <a:solidFill>
                  <a:schemeClr val="lt1"/>
                </a:solidFill>
              </a:defRPr>
            </a:lvl6pPr>
            <a:lvl7pPr lvl="6" rtl="0">
              <a:spcBef>
                <a:spcPts val="0"/>
              </a:spcBef>
              <a:spcAft>
                <a:spcPts val="0"/>
              </a:spcAft>
              <a:buClr>
                <a:schemeClr val="lt1"/>
              </a:buClr>
              <a:buSzPts val="4000"/>
              <a:buNone/>
              <a:defRPr sz="4000">
                <a:solidFill>
                  <a:schemeClr val="lt1"/>
                </a:solidFill>
              </a:defRPr>
            </a:lvl7pPr>
            <a:lvl8pPr lvl="7" rtl="0">
              <a:spcBef>
                <a:spcPts val="0"/>
              </a:spcBef>
              <a:spcAft>
                <a:spcPts val="0"/>
              </a:spcAft>
              <a:buClr>
                <a:schemeClr val="lt1"/>
              </a:buClr>
              <a:buSzPts val="4000"/>
              <a:buNone/>
              <a:defRPr sz="4000">
                <a:solidFill>
                  <a:schemeClr val="lt1"/>
                </a:solidFill>
              </a:defRPr>
            </a:lvl8pPr>
            <a:lvl9pPr lvl="8" rtl="0">
              <a:spcBef>
                <a:spcPts val="0"/>
              </a:spcBef>
              <a:spcAft>
                <a:spcPts val="0"/>
              </a:spcAft>
              <a:buClr>
                <a:schemeClr val="lt1"/>
              </a:buClr>
              <a:buSzPts val="4000"/>
              <a:buNone/>
              <a:defRPr sz="4000">
                <a:solidFill>
                  <a:schemeClr val="lt1"/>
                </a:solidFill>
              </a:defRPr>
            </a:lvl9pPr>
          </a:lstStyle>
          <a:p/>
        </p:txBody>
      </p:sp>
      <p:sp>
        <p:nvSpPr>
          <p:cNvPr id="56" name="Google Shape;56;p14"/>
          <p:cNvSpPr txBox="1"/>
          <p:nvPr>
            <p:ph idx="1" type="subTitle"/>
          </p:nvPr>
        </p:nvSpPr>
        <p:spPr>
          <a:xfrm>
            <a:off x="311700" y="1838650"/>
            <a:ext cx="6476700" cy="792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F3F3F3"/>
              </a:buClr>
              <a:buSzPts val="2800"/>
              <a:buFont typeface="Proxima Nova"/>
              <a:buNone/>
              <a:defRPr sz="2800">
                <a:solidFill>
                  <a:srgbClr val="F3F3F3"/>
                </a:solidFill>
                <a:latin typeface="Proxima Nova"/>
                <a:ea typeface="Proxima Nova"/>
                <a:cs typeface="Proxima Nova"/>
                <a:sym typeface="Proxima Nova"/>
              </a:defRPr>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p:txBody>
      </p:sp>
      <p:sp>
        <p:nvSpPr>
          <p:cNvPr id="57" name="Google Shape;57;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cxnSp>
        <p:nvCxnSpPr>
          <p:cNvPr id="58" name="Google Shape;58;p14"/>
          <p:cNvCxnSpPr/>
          <p:nvPr/>
        </p:nvCxnSpPr>
        <p:spPr>
          <a:xfrm>
            <a:off x="395025" y="1831850"/>
            <a:ext cx="7344600" cy="0"/>
          </a:xfrm>
          <a:prstGeom prst="straightConnector1">
            <a:avLst/>
          </a:prstGeom>
          <a:noFill/>
          <a:ln cap="flat" cmpd="sng" w="9525">
            <a:solidFill>
              <a:schemeClr val="lt1"/>
            </a:solidFill>
            <a:prstDash val="solid"/>
            <a:round/>
            <a:headEnd len="med" w="med" type="none"/>
            <a:tailEnd len="med" w="med" type="none"/>
          </a:ln>
        </p:spPr>
      </p:cxnSp>
      <p:pic>
        <p:nvPicPr>
          <p:cNvPr descr="style3singlecolormid.png" id="59" name="Google Shape;59;p14"/>
          <p:cNvPicPr preferRelativeResize="0"/>
          <p:nvPr/>
        </p:nvPicPr>
        <p:blipFill>
          <a:blip r:embed="rId2">
            <a:alphaModFix/>
          </a:blip>
          <a:stretch>
            <a:fillRect/>
          </a:stretch>
        </p:blipFill>
        <p:spPr>
          <a:xfrm>
            <a:off x="395025" y="4094150"/>
            <a:ext cx="4813400" cy="962675"/>
          </a:xfrm>
          <a:prstGeom prst="rect">
            <a:avLst/>
          </a:prstGeom>
          <a:noFill/>
          <a:ln>
            <a:noFill/>
          </a:ln>
        </p:spPr>
      </p:pic>
      <p:pic>
        <p:nvPicPr>
          <p:cNvPr descr="strips_white.png" id="60" name="Google Shape;60;p14"/>
          <p:cNvPicPr preferRelativeResize="0"/>
          <p:nvPr/>
        </p:nvPicPr>
        <p:blipFill>
          <a:blip r:embed="rId3">
            <a:alphaModFix/>
          </a:blip>
          <a:stretch>
            <a:fillRect/>
          </a:stretch>
        </p:blipFill>
        <p:spPr>
          <a:xfrm>
            <a:off x="7038963" y="3524250"/>
            <a:ext cx="2105025" cy="1619250"/>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Light)">
  <p:cSld name="CUSTOM">
    <p:spTree>
      <p:nvGrpSpPr>
        <p:cNvPr id="61" name="Shape 61"/>
        <p:cNvGrpSpPr/>
        <p:nvPr/>
      </p:nvGrpSpPr>
      <p:grpSpPr>
        <a:xfrm>
          <a:off x="0" y="0"/>
          <a:ext cx="0" cy="0"/>
          <a:chOff x="0" y="0"/>
          <a:chExt cx="0" cy="0"/>
        </a:xfrm>
      </p:grpSpPr>
      <p:sp>
        <p:nvSpPr>
          <p:cNvPr id="62" name="Google Shape;62;p15"/>
          <p:cNvSpPr txBox="1"/>
          <p:nvPr>
            <p:ph type="title"/>
          </p:nvPr>
        </p:nvSpPr>
        <p:spPr>
          <a:xfrm>
            <a:off x="311700" y="1041825"/>
            <a:ext cx="8520600" cy="8133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sz="3600">
                <a:latin typeface="Proxima Nova"/>
                <a:ea typeface="Proxima Nova"/>
                <a:cs typeface="Proxima Nova"/>
                <a:sym typeface="Proxima Nova"/>
              </a:defRPr>
            </a:lvl1pPr>
            <a:lvl2pPr lvl="1" rtl="0">
              <a:spcBef>
                <a:spcPts val="0"/>
              </a:spcBef>
              <a:spcAft>
                <a:spcPts val="0"/>
              </a:spcAft>
              <a:buNone/>
              <a:defRPr>
                <a:latin typeface="Proxima Nova"/>
                <a:ea typeface="Proxima Nova"/>
                <a:cs typeface="Proxima Nova"/>
                <a:sym typeface="Proxima Nova"/>
              </a:defRPr>
            </a:lvl2pPr>
            <a:lvl3pPr lvl="2" rtl="0">
              <a:spcBef>
                <a:spcPts val="0"/>
              </a:spcBef>
              <a:spcAft>
                <a:spcPts val="0"/>
              </a:spcAft>
              <a:buNone/>
              <a:defRPr>
                <a:latin typeface="Proxima Nova"/>
                <a:ea typeface="Proxima Nova"/>
                <a:cs typeface="Proxima Nova"/>
                <a:sym typeface="Proxima Nova"/>
              </a:defRPr>
            </a:lvl3pPr>
            <a:lvl4pPr lvl="3" rtl="0">
              <a:spcBef>
                <a:spcPts val="0"/>
              </a:spcBef>
              <a:spcAft>
                <a:spcPts val="0"/>
              </a:spcAft>
              <a:buNone/>
              <a:defRPr>
                <a:latin typeface="Proxima Nova"/>
                <a:ea typeface="Proxima Nova"/>
                <a:cs typeface="Proxima Nova"/>
                <a:sym typeface="Proxima Nova"/>
              </a:defRPr>
            </a:lvl4pPr>
            <a:lvl5pPr lvl="4" rtl="0">
              <a:spcBef>
                <a:spcPts val="0"/>
              </a:spcBef>
              <a:spcAft>
                <a:spcPts val="0"/>
              </a:spcAft>
              <a:buNone/>
              <a:defRPr>
                <a:latin typeface="Proxima Nova"/>
                <a:ea typeface="Proxima Nova"/>
                <a:cs typeface="Proxima Nova"/>
                <a:sym typeface="Proxima Nova"/>
              </a:defRPr>
            </a:lvl5pPr>
            <a:lvl6pPr lvl="5" rtl="0">
              <a:spcBef>
                <a:spcPts val="0"/>
              </a:spcBef>
              <a:spcAft>
                <a:spcPts val="0"/>
              </a:spcAft>
              <a:buNone/>
              <a:defRPr>
                <a:latin typeface="Proxima Nova"/>
                <a:ea typeface="Proxima Nova"/>
                <a:cs typeface="Proxima Nova"/>
                <a:sym typeface="Proxima Nova"/>
              </a:defRPr>
            </a:lvl6pPr>
            <a:lvl7pPr lvl="6" rtl="0">
              <a:spcBef>
                <a:spcPts val="0"/>
              </a:spcBef>
              <a:spcAft>
                <a:spcPts val="0"/>
              </a:spcAft>
              <a:buNone/>
              <a:defRPr>
                <a:latin typeface="Proxima Nova"/>
                <a:ea typeface="Proxima Nova"/>
                <a:cs typeface="Proxima Nova"/>
                <a:sym typeface="Proxima Nova"/>
              </a:defRPr>
            </a:lvl7pPr>
            <a:lvl8pPr lvl="7" rtl="0">
              <a:spcBef>
                <a:spcPts val="0"/>
              </a:spcBef>
              <a:spcAft>
                <a:spcPts val="0"/>
              </a:spcAft>
              <a:buNone/>
              <a:defRPr>
                <a:latin typeface="Proxima Nova"/>
                <a:ea typeface="Proxima Nova"/>
                <a:cs typeface="Proxima Nova"/>
                <a:sym typeface="Proxima Nova"/>
              </a:defRPr>
            </a:lvl8pPr>
            <a:lvl9pPr lvl="8" rtl="0">
              <a:spcBef>
                <a:spcPts val="0"/>
              </a:spcBef>
              <a:spcAft>
                <a:spcPts val="0"/>
              </a:spcAft>
              <a:buNone/>
              <a:defRPr>
                <a:latin typeface="Proxima Nova"/>
                <a:ea typeface="Proxima Nova"/>
                <a:cs typeface="Proxima Nova"/>
                <a:sym typeface="Proxima Nova"/>
              </a:defRPr>
            </a:lvl9pPr>
          </a:lstStyle>
          <a:p/>
        </p:txBody>
      </p:sp>
      <p:pic>
        <p:nvPicPr>
          <p:cNvPr descr="style3colormid.png" id="63" name="Google Shape;63;p15"/>
          <p:cNvPicPr preferRelativeResize="0"/>
          <p:nvPr/>
        </p:nvPicPr>
        <p:blipFill>
          <a:blip r:embed="rId2">
            <a:alphaModFix/>
          </a:blip>
          <a:stretch>
            <a:fillRect/>
          </a:stretch>
        </p:blipFill>
        <p:spPr>
          <a:xfrm>
            <a:off x="76200" y="4150625"/>
            <a:ext cx="4828025" cy="965600"/>
          </a:xfrm>
          <a:prstGeom prst="rect">
            <a:avLst/>
          </a:prstGeom>
          <a:noFill/>
          <a:ln>
            <a:noFill/>
          </a:ln>
        </p:spPr>
      </p:pic>
      <p:sp>
        <p:nvSpPr>
          <p:cNvPr id="64" name="Google Shape;64;p15"/>
          <p:cNvSpPr txBox="1"/>
          <p:nvPr>
            <p:ph idx="2" type="title"/>
          </p:nvPr>
        </p:nvSpPr>
        <p:spPr>
          <a:xfrm>
            <a:off x="311700" y="1841000"/>
            <a:ext cx="8520600" cy="813300"/>
          </a:xfrm>
          <a:prstGeom prst="rect">
            <a:avLst/>
          </a:prstGeom>
        </p:spPr>
        <p:txBody>
          <a:bodyPr anchorCtr="0" anchor="t" bIns="91425" lIns="91425" spcFirstLastPara="1" rIns="91425" wrap="square" tIns="91425">
            <a:noAutofit/>
          </a:bodyPr>
          <a:lstStyle>
            <a:lvl1pPr lvl="0" rtl="0">
              <a:spcBef>
                <a:spcPts val="0"/>
              </a:spcBef>
              <a:spcAft>
                <a:spcPts val="0"/>
              </a:spcAft>
              <a:buNone/>
              <a:defRPr sz="2400">
                <a:latin typeface="Proxima Nova"/>
                <a:ea typeface="Proxima Nova"/>
                <a:cs typeface="Proxima Nova"/>
                <a:sym typeface="Proxima Nova"/>
              </a:defRPr>
            </a:lvl1pPr>
            <a:lvl2pPr lvl="1" rtl="0">
              <a:spcBef>
                <a:spcPts val="0"/>
              </a:spcBef>
              <a:spcAft>
                <a:spcPts val="0"/>
              </a:spcAft>
              <a:buNone/>
              <a:defRPr sz="2400">
                <a:latin typeface="Proxima Nova"/>
                <a:ea typeface="Proxima Nova"/>
                <a:cs typeface="Proxima Nova"/>
                <a:sym typeface="Proxima Nova"/>
              </a:defRPr>
            </a:lvl2pPr>
            <a:lvl3pPr lvl="2" rtl="0">
              <a:spcBef>
                <a:spcPts val="0"/>
              </a:spcBef>
              <a:spcAft>
                <a:spcPts val="0"/>
              </a:spcAft>
              <a:buNone/>
              <a:defRPr sz="2400">
                <a:latin typeface="Proxima Nova"/>
                <a:ea typeface="Proxima Nova"/>
                <a:cs typeface="Proxima Nova"/>
                <a:sym typeface="Proxima Nova"/>
              </a:defRPr>
            </a:lvl3pPr>
            <a:lvl4pPr lvl="3" rtl="0">
              <a:spcBef>
                <a:spcPts val="0"/>
              </a:spcBef>
              <a:spcAft>
                <a:spcPts val="0"/>
              </a:spcAft>
              <a:buNone/>
              <a:defRPr sz="2400">
                <a:latin typeface="Proxima Nova"/>
                <a:ea typeface="Proxima Nova"/>
                <a:cs typeface="Proxima Nova"/>
                <a:sym typeface="Proxima Nova"/>
              </a:defRPr>
            </a:lvl4pPr>
            <a:lvl5pPr lvl="4" rtl="0">
              <a:spcBef>
                <a:spcPts val="0"/>
              </a:spcBef>
              <a:spcAft>
                <a:spcPts val="0"/>
              </a:spcAft>
              <a:buNone/>
              <a:defRPr sz="2400">
                <a:latin typeface="Proxima Nova"/>
                <a:ea typeface="Proxima Nova"/>
                <a:cs typeface="Proxima Nova"/>
                <a:sym typeface="Proxima Nova"/>
              </a:defRPr>
            </a:lvl5pPr>
            <a:lvl6pPr lvl="5" rtl="0">
              <a:spcBef>
                <a:spcPts val="0"/>
              </a:spcBef>
              <a:spcAft>
                <a:spcPts val="0"/>
              </a:spcAft>
              <a:buNone/>
              <a:defRPr sz="2400">
                <a:latin typeface="Proxima Nova"/>
                <a:ea typeface="Proxima Nova"/>
                <a:cs typeface="Proxima Nova"/>
                <a:sym typeface="Proxima Nova"/>
              </a:defRPr>
            </a:lvl6pPr>
            <a:lvl7pPr lvl="6" rtl="0">
              <a:spcBef>
                <a:spcPts val="0"/>
              </a:spcBef>
              <a:spcAft>
                <a:spcPts val="0"/>
              </a:spcAft>
              <a:buNone/>
              <a:defRPr sz="2400">
                <a:latin typeface="Proxima Nova"/>
                <a:ea typeface="Proxima Nova"/>
                <a:cs typeface="Proxima Nova"/>
                <a:sym typeface="Proxima Nova"/>
              </a:defRPr>
            </a:lvl7pPr>
            <a:lvl8pPr lvl="7" rtl="0">
              <a:spcBef>
                <a:spcPts val="0"/>
              </a:spcBef>
              <a:spcAft>
                <a:spcPts val="0"/>
              </a:spcAft>
              <a:buNone/>
              <a:defRPr sz="2400">
                <a:latin typeface="Proxima Nova"/>
                <a:ea typeface="Proxima Nova"/>
                <a:cs typeface="Proxima Nova"/>
                <a:sym typeface="Proxima Nova"/>
              </a:defRPr>
            </a:lvl8pPr>
            <a:lvl9pPr lvl="8" rtl="0">
              <a:spcBef>
                <a:spcPts val="0"/>
              </a:spcBef>
              <a:spcAft>
                <a:spcPts val="0"/>
              </a:spcAft>
              <a:buNone/>
              <a:defRPr sz="2400">
                <a:latin typeface="Proxima Nova"/>
                <a:ea typeface="Proxima Nova"/>
                <a:cs typeface="Proxima Nova"/>
                <a:sym typeface="Proxima Nova"/>
              </a:defRPr>
            </a:lvl9pPr>
          </a:lstStyle>
          <a:p/>
        </p:txBody>
      </p:sp>
      <p:cxnSp>
        <p:nvCxnSpPr>
          <p:cNvPr id="65" name="Google Shape;65;p15"/>
          <p:cNvCxnSpPr/>
          <p:nvPr/>
        </p:nvCxnSpPr>
        <p:spPr>
          <a:xfrm>
            <a:off x="380400" y="1799550"/>
            <a:ext cx="7929600" cy="43800"/>
          </a:xfrm>
          <a:prstGeom prst="straightConnector1">
            <a:avLst/>
          </a:prstGeom>
          <a:noFill/>
          <a:ln cap="flat" cmpd="sng" w="9525">
            <a:solidFill>
              <a:srgbClr val="3EADA7"/>
            </a:solidFill>
            <a:prstDash val="solid"/>
            <a:round/>
            <a:headEnd len="med" w="med" type="none"/>
            <a:tailEnd len="med" w="med" type="none"/>
          </a:ln>
        </p:spPr>
      </p:cxnSp>
      <p:pic>
        <p:nvPicPr>
          <p:cNvPr descr="strips_color.png" id="66" name="Google Shape;66;p15"/>
          <p:cNvPicPr preferRelativeResize="0"/>
          <p:nvPr/>
        </p:nvPicPr>
        <p:blipFill>
          <a:blip r:embed="rId3">
            <a:alphaModFix/>
          </a:blip>
          <a:stretch>
            <a:fillRect/>
          </a:stretch>
        </p:blipFill>
        <p:spPr>
          <a:xfrm>
            <a:off x="7038963" y="3524250"/>
            <a:ext cx="2105025" cy="1619250"/>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7" name="Shape 67"/>
        <p:cNvGrpSpPr/>
        <p:nvPr/>
      </p:nvGrpSpPr>
      <p:grpSpPr>
        <a:xfrm>
          <a:off x="0" y="0"/>
          <a:ext cx="0" cy="0"/>
          <a:chOff x="0" y="0"/>
          <a:chExt cx="0" cy="0"/>
        </a:xfrm>
      </p:grpSpPr>
      <p:sp>
        <p:nvSpPr>
          <p:cNvPr id="68" name="Google Shape;68;p16"/>
          <p:cNvSpPr txBox="1"/>
          <p:nvPr>
            <p:ph type="title"/>
          </p:nvPr>
        </p:nvSpPr>
        <p:spPr>
          <a:xfrm>
            <a:off x="311700" y="2036250"/>
            <a:ext cx="8520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Font typeface="Proxima Nova"/>
              <a:buNone/>
              <a:defRPr sz="3600">
                <a:latin typeface="Proxima Nova"/>
                <a:ea typeface="Proxima Nova"/>
                <a:cs typeface="Proxima Nova"/>
                <a:sym typeface="Proxima Nova"/>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69" name="Google Shape;69;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70" name="Shape 70"/>
        <p:cNvGrpSpPr/>
        <p:nvPr/>
      </p:nvGrpSpPr>
      <p:grpSpPr>
        <a:xfrm>
          <a:off x="0" y="0"/>
          <a:ext cx="0" cy="0"/>
          <a:chOff x="0" y="0"/>
          <a:chExt cx="0" cy="0"/>
        </a:xfrm>
      </p:grpSpPr>
      <p:sp>
        <p:nvSpPr>
          <p:cNvPr id="71" name="Google Shape;71;p17"/>
          <p:cNvSpPr txBox="1"/>
          <p:nvPr>
            <p:ph type="title"/>
          </p:nvPr>
        </p:nvSpPr>
        <p:spPr>
          <a:xfrm>
            <a:off x="289825" y="16947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434343"/>
              </a:buClr>
              <a:buSzPts val="2800"/>
              <a:buFont typeface="Proxima Nova"/>
              <a:buNone/>
              <a:defRPr>
                <a:solidFill>
                  <a:srgbClr val="434343"/>
                </a:solidFill>
                <a:latin typeface="Proxima Nova"/>
                <a:ea typeface="Proxima Nova"/>
                <a:cs typeface="Proxima Nova"/>
                <a:sym typeface="Proxima Nova"/>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2" name="Google Shape;72;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Font typeface="Proxima Nova"/>
              <a:buChar char="●"/>
              <a:defRPr>
                <a:latin typeface="Proxima Nova"/>
                <a:ea typeface="Proxima Nova"/>
                <a:cs typeface="Proxima Nova"/>
                <a:sym typeface="Proxima Nova"/>
              </a:defRPr>
            </a:lvl1pPr>
            <a:lvl2pPr indent="-317500" lvl="1" marL="914400" rtl="0">
              <a:spcBef>
                <a:spcPts val="1600"/>
              </a:spcBef>
              <a:spcAft>
                <a:spcPts val="0"/>
              </a:spcAft>
              <a:buSzPts val="1400"/>
              <a:buFont typeface="Proxima Nova"/>
              <a:buChar char="○"/>
              <a:defRPr>
                <a:latin typeface="Proxima Nova"/>
                <a:ea typeface="Proxima Nova"/>
                <a:cs typeface="Proxima Nova"/>
                <a:sym typeface="Proxima Nova"/>
              </a:defRPr>
            </a:lvl2pPr>
            <a:lvl3pPr indent="-317500" lvl="2" marL="1371600" rtl="0">
              <a:spcBef>
                <a:spcPts val="1600"/>
              </a:spcBef>
              <a:spcAft>
                <a:spcPts val="0"/>
              </a:spcAft>
              <a:buSzPts val="1400"/>
              <a:buFont typeface="Proxima Nova"/>
              <a:buChar char="■"/>
              <a:defRPr>
                <a:latin typeface="Proxima Nova"/>
                <a:ea typeface="Proxima Nova"/>
                <a:cs typeface="Proxima Nova"/>
                <a:sym typeface="Proxima Nova"/>
              </a:defRPr>
            </a:lvl3pPr>
            <a:lvl4pPr indent="-317500" lvl="3" marL="1828800" rtl="0">
              <a:spcBef>
                <a:spcPts val="1600"/>
              </a:spcBef>
              <a:spcAft>
                <a:spcPts val="0"/>
              </a:spcAft>
              <a:buSzPts val="1400"/>
              <a:buFont typeface="Proxima Nova"/>
              <a:buChar char="●"/>
              <a:defRPr>
                <a:latin typeface="Proxima Nova"/>
                <a:ea typeface="Proxima Nova"/>
                <a:cs typeface="Proxima Nova"/>
                <a:sym typeface="Proxima Nova"/>
              </a:defRPr>
            </a:lvl4pPr>
            <a:lvl5pPr indent="-317500" lvl="4" marL="2286000" rtl="0">
              <a:spcBef>
                <a:spcPts val="1600"/>
              </a:spcBef>
              <a:spcAft>
                <a:spcPts val="0"/>
              </a:spcAft>
              <a:buSzPts val="1400"/>
              <a:buFont typeface="Proxima Nova"/>
              <a:buChar char="○"/>
              <a:defRPr>
                <a:latin typeface="Proxima Nova"/>
                <a:ea typeface="Proxima Nova"/>
                <a:cs typeface="Proxima Nova"/>
                <a:sym typeface="Proxima Nova"/>
              </a:defRPr>
            </a:lvl5pPr>
            <a:lvl6pPr indent="-317500" lvl="5" marL="2743200" rtl="0">
              <a:spcBef>
                <a:spcPts val="1600"/>
              </a:spcBef>
              <a:spcAft>
                <a:spcPts val="0"/>
              </a:spcAft>
              <a:buSzPts val="1400"/>
              <a:buFont typeface="Proxima Nova"/>
              <a:buChar char="■"/>
              <a:defRPr>
                <a:latin typeface="Proxima Nova"/>
                <a:ea typeface="Proxima Nova"/>
                <a:cs typeface="Proxima Nova"/>
                <a:sym typeface="Proxima Nova"/>
              </a:defRPr>
            </a:lvl6pPr>
            <a:lvl7pPr indent="-317500" lvl="6" marL="3200400" rtl="0">
              <a:spcBef>
                <a:spcPts val="1600"/>
              </a:spcBef>
              <a:spcAft>
                <a:spcPts val="0"/>
              </a:spcAft>
              <a:buSzPts val="1400"/>
              <a:buFont typeface="Proxima Nova"/>
              <a:buChar char="●"/>
              <a:defRPr>
                <a:latin typeface="Proxima Nova"/>
                <a:ea typeface="Proxima Nova"/>
                <a:cs typeface="Proxima Nova"/>
                <a:sym typeface="Proxima Nova"/>
              </a:defRPr>
            </a:lvl7pPr>
            <a:lvl8pPr indent="-317500" lvl="7" marL="3657600" rtl="0">
              <a:spcBef>
                <a:spcPts val="1600"/>
              </a:spcBef>
              <a:spcAft>
                <a:spcPts val="0"/>
              </a:spcAft>
              <a:buSzPts val="1400"/>
              <a:buFont typeface="Proxima Nova"/>
              <a:buChar char="○"/>
              <a:defRPr>
                <a:latin typeface="Proxima Nova"/>
                <a:ea typeface="Proxima Nova"/>
                <a:cs typeface="Proxima Nova"/>
                <a:sym typeface="Proxima Nova"/>
              </a:defRPr>
            </a:lvl8pPr>
            <a:lvl9pPr indent="-317500" lvl="8" marL="4114800" rtl="0">
              <a:spcBef>
                <a:spcPts val="1600"/>
              </a:spcBef>
              <a:spcAft>
                <a:spcPts val="1600"/>
              </a:spcAft>
              <a:buSzPts val="1400"/>
              <a:buFont typeface="Proxima Nova"/>
              <a:buChar char="■"/>
              <a:defRPr>
                <a:latin typeface="Proxima Nova"/>
                <a:ea typeface="Proxima Nova"/>
                <a:cs typeface="Proxima Nova"/>
                <a:sym typeface="Proxima Nova"/>
              </a:defRPr>
            </a:lvl9pPr>
          </a:lstStyle>
          <a:p/>
        </p:txBody>
      </p:sp>
      <p:sp>
        <p:nvSpPr>
          <p:cNvPr id="73" name="Google Shape;73;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cxnSp>
        <p:nvCxnSpPr>
          <p:cNvPr id="74" name="Google Shape;74;p17"/>
          <p:cNvCxnSpPr/>
          <p:nvPr/>
        </p:nvCxnSpPr>
        <p:spPr>
          <a:xfrm>
            <a:off x="248725" y="848575"/>
            <a:ext cx="8602800" cy="0"/>
          </a:xfrm>
          <a:prstGeom prst="straightConnector1">
            <a:avLst/>
          </a:prstGeom>
          <a:noFill/>
          <a:ln cap="flat" cmpd="sng" w="9525">
            <a:solidFill>
              <a:srgbClr val="3EADA7"/>
            </a:solidFill>
            <a:prstDash val="solid"/>
            <a:round/>
            <a:headEnd len="med" w="med" type="none"/>
            <a:tailEnd len="med" w="med" type="none"/>
          </a:ln>
        </p:spPr>
      </p:cxn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5" name="Shape 75"/>
        <p:cNvGrpSpPr/>
        <p:nvPr/>
      </p:nvGrpSpPr>
      <p:grpSpPr>
        <a:xfrm>
          <a:off x="0" y="0"/>
          <a:ext cx="0" cy="0"/>
          <a:chOff x="0" y="0"/>
          <a:chExt cx="0" cy="0"/>
        </a:xfrm>
      </p:grpSpPr>
      <p:sp>
        <p:nvSpPr>
          <p:cNvPr id="76" name="Google Shape;76;p18"/>
          <p:cNvSpPr txBox="1"/>
          <p:nvPr>
            <p:ph type="title"/>
          </p:nvPr>
        </p:nvSpPr>
        <p:spPr>
          <a:xfrm>
            <a:off x="311700" y="2164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Font typeface="Proxima Nova"/>
              <a:buNone/>
              <a:defRPr>
                <a:latin typeface="Proxima Nova"/>
                <a:ea typeface="Proxima Nova"/>
                <a:cs typeface="Proxima Nova"/>
                <a:sym typeface="Proxima Nova"/>
              </a:defRPr>
            </a:lvl1pPr>
            <a:lvl2pPr lvl="1" rtl="0">
              <a:spcBef>
                <a:spcPts val="0"/>
              </a:spcBef>
              <a:spcAft>
                <a:spcPts val="0"/>
              </a:spcAft>
              <a:buSzPts val="2800"/>
              <a:buFont typeface="Quattrocento Sans"/>
              <a:buNone/>
              <a:defRPr>
                <a:latin typeface="Quattrocento Sans"/>
                <a:ea typeface="Quattrocento Sans"/>
                <a:cs typeface="Quattrocento Sans"/>
                <a:sym typeface="Quattrocento Sans"/>
              </a:defRPr>
            </a:lvl2pPr>
            <a:lvl3pPr lvl="2" rtl="0">
              <a:spcBef>
                <a:spcPts val="0"/>
              </a:spcBef>
              <a:spcAft>
                <a:spcPts val="0"/>
              </a:spcAft>
              <a:buSzPts val="2800"/>
              <a:buFont typeface="Quattrocento Sans"/>
              <a:buNone/>
              <a:defRPr>
                <a:latin typeface="Quattrocento Sans"/>
                <a:ea typeface="Quattrocento Sans"/>
                <a:cs typeface="Quattrocento Sans"/>
                <a:sym typeface="Quattrocento Sans"/>
              </a:defRPr>
            </a:lvl3pPr>
            <a:lvl4pPr lvl="3" rtl="0">
              <a:spcBef>
                <a:spcPts val="0"/>
              </a:spcBef>
              <a:spcAft>
                <a:spcPts val="0"/>
              </a:spcAft>
              <a:buSzPts val="2800"/>
              <a:buFont typeface="Quattrocento Sans"/>
              <a:buNone/>
              <a:defRPr>
                <a:latin typeface="Quattrocento Sans"/>
                <a:ea typeface="Quattrocento Sans"/>
                <a:cs typeface="Quattrocento Sans"/>
                <a:sym typeface="Quattrocento Sans"/>
              </a:defRPr>
            </a:lvl4pPr>
            <a:lvl5pPr lvl="4" rtl="0">
              <a:spcBef>
                <a:spcPts val="0"/>
              </a:spcBef>
              <a:spcAft>
                <a:spcPts val="0"/>
              </a:spcAft>
              <a:buSzPts val="2800"/>
              <a:buFont typeface="Quattrocento Sans"/>
              <a:buNone/>
              <a:defRPr>
                <a:latin typeface="Quattrocento Sans"/>
                <a:ea typeface="Quattrocento Sans"/>
                <a:cs typeface="Quattrocento Sans"/>
                <a:sym typeface="Quattrocento Sans"/>
              </a:defRPr>
            </a:lvl5pPr>
            <a:lvl6pPr lvl="5" rtl="0">
              <a:spcBef>
                <a:spcPts val="0"/>
              </a:spcBef>
              <a:spcAft>
                <a:spcPts val="0"/>
              </a:spcAft>
              <a:buSzPts val="2800"/>
              <a:buFont typeface="Quattrocento Sans"/>
              <a:buNone/>
              <a:defRPr>
                <a:latin typeface="Quattrocento Sans"/>
                <a:ea typeface="Quattrocento Sans"/>
                <a:cs typeface="Quattrocento Sans"/>
                <a:sym typeface="Quattrocento Sans"/>
              </a:defRPr>
            </a:lvl6pPr>
            <a:lvl7pPr lvl="6" rtl="0">
              <a:spcBef>
                <a:spcPts val="0"/>
              </a:spcBef>
              <a:spcAft>
                <a:spcPts val="0"/>
              </a:spcAft>
              <a:buSzPts val="2800"/>
              <a:buFont typeface="Quattrocento Sans"/>
              <a:buNone/>
              <a:defRPr>
                <a:latin typeface="Quattrocento Sans"/>
                <a:ea typeface="Quattrocento Sans"/>
                <a:cs typeface="Quattrocento Sans"/>
                <a:sym typeface="Quattrocento Sans"/>
              </a:defRPr>
            </a:lvl7pPr>
            <a:lvl8pPr lvl="7" rtl="0">
              <a:spcBef>
                <a:spcPts val="0"/>
              </a:spcBef>
              <a:spcAft>
                <a:spcPts val="0"/>
              </a:spcAft>
              <a:buSzPts val="2800"/>
              <a:buFont typeface="Quattrocento Sans"/>
              <a:buNone/>
              <a:defRPr>
                <a:latin typeface="Quattrocento Sans"/>
                <a:ea typeface="Quattrocento Sans"/>
                <a:cs typeface="Quattrocento Sans"/>
                <a:sym typeface="Quattrocento Sans"/>
              </a:defRPr>
            </a:lvl8pPr>
            <a:lvl9pPr lvl="8" rtl="0">
              <a:spcBef>
                <a:spcPts val="0"/>
              </a:spcBef>
              <a:spcAft>
                <a:spcPts val="0"/>
              </a:spcAft>
              <a:buSzPts val="2800"/>
              <a:buFont typeface="Quattrocento Sans"/>
              <a:buNone/>
              <a:defRPr>
                <a:latin typeface="Quattrocento Sans"/>
                <a:ea typeface="Quattrocento Sans"/>
                <a:cs typeface="Quattrocento Sans"/>
                <a:sym typeface="Quattrocento Sans"/>
              </a:defRPr>
            </a:lvl9pPr>
          </a:lstStyle>
          <a:p/>
        </p:txBody>
      </p:sp>
      <p:sp>
        <p:nvSpPr>
          <p:cNvPr id="77" name="Google Shape;77;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cxnSp>
        <p:nvCxnSpPr>
          <p:cNvPr id="78" name="Google Shape;78;p18"/>
          <p:cNvCxnSpPr/>
          <p:nvPr/>
        </p:nvCxnSpPr>
        <p:spPr>
          <a:xfrm flipH="1" rot="10800000">
            <a:off x="336500" y="848650"/>
            <a:ext cx="8412600" cy="43800"/>
          </a:xfrm>
          <a:prstGeom prst="straightConnector1">
            <a:avLst/>
          </a:prstGeom>
          <a:noFill/>
          <a:ln cap="flat" cmpd="sng" w="9525">
            <a:solidFill>
              <a:srgbClr val="3EADA7"/>
            </a:solidFill>
            <a:prstDash val="solid"/>
            <a:round/>
            <a:headEnd len="med" w="med" type="none"/>
            <a:tailEnd len="med" w="med" type="none"/>
          </a:ln>
        </p:spPr>
      </p:cxn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9" name="Shape 79"/>
        <p:cNvGrpSpPr/>
        <p:nvPr/>
      </p:nvGrpSpPr>
      <p:grpSpPr>
        <a:xfrm>
          <a:off x="0" y="0"/>
          <a:ext cx="0" cy="0"/>
          <a:chOff x="0" y="0"/>
          <a:chExt cx="0" cy="0"/>
        </a:xfrm>
      </p:grpSpPr>
      <p:sp>
        <p:nvSpPr>
          <p:cNvPr id="80" name="Google Shape;80;p19"/>
          <p:cNvSpPr txBox="1"/>
          <p:nvPr>
            <p:ph type="title"/>
          </p:nvPr>
        </p:nvSpPr>
        <p:spPr>
          <a:xfrm>
            <a:off x="311700" y="4032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Proxima Nova"/>
              <a:buNone/>
              <a:defRPr sz="2400">
                <a:latin typeface="Proxima Nova"/>
                <a:ea typeface="Proxima Nova"/>
                <a:cs typeface="Proxima Nova"/>
                <a:sym typeface="Proxima Nova"/>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81" name="Google Shape;81;p19"/>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Font typeface="Proxima Nova"/>
              <a:buChar char="●"/>
              <a:defRPr sz="1200">
                <a:latin typeface="Proxima Nova"/>
                <a:ea typeface="Proxima Nova"/>
                <a:cs typeface="Proxima Nova"/>
                <a:sym typeface="Proxima Nova"/>
              </a:defRPr>
            </a:lvl1pPr>
            <a:lvl2pPr indent="-304800" lvl="1" marL="914400" rtl="0">
              <a:spcBef>
                <a:spcPts val="1600"/>
              </a:spcBef>
              <a:spcAft>
                <a:spcPts val="0"/>
              </a:spcAft>
              <a:buSzPts val="1200"/>
              <a:buFont typeface="Proxima Nova"/>
              <a:buChar char="○"/>
              <a:defRPr sz="1200">
                <a:latin typeface="Proxima Nova"/>
                <a:ea typeface="Proxima Nova"/>
                <a:cs typeface="Proxima Nova"/>
                <a:sym typeface="Proxima Nova"/>
              </a:defRPr>
            </a:lvl2pPr>
            <a:lvl3pPr indent="-304800" lvl="2" marL="1371600" rtl="0">
              <a:spcBef>
                <a:spcPts val="1600"/>
              </a:spcBef>
              <a:spcAft>
                <a:spcPts val="0"/>
              </a:spcAft>
              <a:buSzPts val="1200"/>
              <a:buFont typeface="Proxima Nova"/>
              <a:buChar char="■"/>
              <a:defRPr sz="1200">
                <a:latin typeface="Proxima Nova"/>
                <a:ea typeface="Proxima Nova"/>
                <a:cs typeface="Proxima Nova"/>
                <a:sym typeface="Proxima Nova"/>
              </a:defRPr>
            </a:lvl3pPr>
            <a:lvl4pPr indent="-304800" lvl="3" marL="1828800" rtl="0">
              <a:spcBef>
                <a:spcPts val="1600"/>
              </a:spcBef>
              <a:spcAft>
                <a:spcPts val="0"/>
              </a:spcAft>
              <a:buSzPts val="1200"/>
              <a:buFont typeface="Proxima Nova"/>
              <a:buChar char="●"/>
              <a:defRPr sz="1200">
                <a:latin typeface="Proxima Nova"/>
                <a:ea typeface="Proxima Nova"/>
                <a:cs typeface="Proxima Nova"/>
                <a:sym typeface="Proxima Nova"/>
              </a:defRPr>
            </a:lvl4pPr>
            <a:lvl5pPr indent="-304800" lvl="4" marL="2286000" rtl="0">
              <a:spcBef>
                <a:spcPts val="1600"/>
              </a:spcBef>
              <a:spcAft>
                <a:spcPts val="0"/>
              </a:spcAft>
              <a:buSzPts val="1200"/>
              <a:buFont typeface="Proxima Nova"/>
              <a:buChar char="○"/>
              <a:defRPr sz="1200">
                <a:latin typeface="Proxima Nova"/>
                <a:ea typeface="Proxima Nova"/>
                <a:cs typeface="Proxima Nova"/>
                <a:sym typeface="Proxima Nova"/>
              </a:defRPr>
            </a:lvl5pPr>
            <a:lvl6pPr indent="-304800" lvl="5" marL="2743200" rtl="0">
              <a:spcBef>
                <a:spcPts val="1600"/>
              </a:spcBef>
              <a:spcAft>
                <a:spcPts val="0"/>
              </a:spcAft>
              <a:buSzPts val="1200"/>
              <a:buFont typeface="Proxima Nova"/>
              <a:buChar char="■"/>
              <a:defRPr sz="1200">
                <a:latin typeface="Proxima Nova"/>
                <a:ea typeface="Proxima Nova"/>
                <a:cs typeface="Proxima Nova"/>
                <a:sym typeface="Proxima Nova"/>
              </a:defRPr>
            </a:lvl6pPr>
            <a:lvl7pPr indent="-304800" lvl="6" marL="3200400" rtl="0">
              <a:spcBef>
                <a:spcPts val="1600"/>
              </a:spcBef>
              <a:spcAft>
                <a:spcPts val="0"/>
              </a:spcAft>
              <a:buSzPts val="1200"/>
              <a:buFont typeface="Proxima Nova"/>
              <a:buChar char="●"/>
              <a:defRPr sz="1200">
                <a:latin typeface="Proxima Nova"/>
                <a:ea typeface="Proxima Nova"/>
                <a:cs typeface="Proxima Nova"/>
                <a:sym typeface="Proxima Nova"/>
              </a:defRPr>
            </a:lvl7pPr>
            <a:lvl8pPr indent="-304800" lvl="7" marL="3657600" rtl="0">
              <a:spcBef>
                <a:spcPts val="1600"/>
              </a:spcBef>
              <a:spcAft>
                <a:spcPts val="0"/>
              </a:spcAft>
              <a:buSzPts val="1200"/>
              <a:buFont typeface="Proxima Nova"/>
              <a:buChar char="○"/>
              <a:defRPr sz="1200">
                <a:latin typeface="Proxima Nova"/>
                <a:ea typeface="Proxima Nova"/>
                <a:cs typeface="Proxima Nova"/>
                <a:sym typeface="Proxima Nova"/>
              </a:defRPr>
            </a:lvl8pPr>
            <a:lvl9pPr indent="-304800" lvl="8" marL="4114800" rtl="0">
              <a:spcBef>
                <a:spcPts val="1600"/>
              </a:spcBef>
              <a:spcAft>
                <a:spcPts val="1600"/>
              </a:spcAft>
              <a:buSzPts val="1200"/>
              <a:buFont typeface="Proxima Nova"/>
              <a:buChar char="■"/>
              <a:defRPr sz="1200">
                <a:latin typeface="Proxima Nova"/>
                <a:ea typeface="Proxima Nova"/>
                <a:cs typeface="Proxima Nova"/>
                <a:sym typeface="Proxima Nova"/>
              </a:defRPr>
            </a:lvl9pPr>
          </a:lstStyle>
          <a:p/>
        </p:txBody>
      </p:sp>
      <p:sp>
        <p:nvSpPr>
          <p:cNvPr id="82" name="Google Shape;82;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cxnSp>
        <p:nvCxnSpPr>
          <p:cNvPr id="83" name="Google Shape;83;p19"/>
          <p:cNvCxnSpPr/>
          <p:nvPr/>
        </p:nvCxnSpPr>
        <p:spPr>
          <a:xfrm>
            <a:off x="292600" y="1331375"/>
            <a:ext cx="2823600" cy="29100"/>
          </a:xfrm>
          <a:prstGeom prst="straightConnector1">
            <a:avLst/>
          </a:prstGeom>
          <a:noFill/>
          <a:ln cap="flat" cmpd="sng" w="9525">
            <a:solidFill>
              <a:srgbClr val="3EADA7"/>
            </a:solidFill>
            <a:prstDash val="solid"/>
            <a:round/>
            <a:headEnd len="med" w="med" type="none"/>
            <a:tailEnd len="med" w="med" type="none"/>
          </a:ln>
        </p:spPr>
      </p:cxnSp>
      <p:sp>
        <p:nvSpPr>
          <p:cNvPr id="84" name="Google Shape;84;p19"/>
          <p:cNvSpPr/>
          <p:nvPr/>
        </p:nvSpPr>
        <p:spPr>
          <a:xfrm>
            <a:off x="3189425" y="0"/>
            <a:ext cx="5954700" cy="5143500"/>
          </a:xfrm>
          <a:prstGeom prst="rect">
            <a:avLst/>
          </a:prstGeom>
          <a:solidFill>
            <a:schemeClr val="lt2"/>
          </a:solidFill>
          <a:ln cap="flat" cmpd="sng" w="9525">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rgbClr val="3EADA7"/>
        </a:solidFill>
      </p:bgPr>
    </p:bg>
    <p:spTree>
      <p:nvGrpSpPr>
        <p:cNvPr id="85" name="Shape 85"/>
        <p:cNvGrpSpPr/>
        <p:nvPr/>
      </p:nvGrpSpPr>
      <p:grpSpPr>
        <a:xfrm>
          <a:off x="0" y="0"/>
          <a:ext cx="0" cy="0"/>
          <a:chOff x="0" y="0"/>
          <a:chExt cx="0" cy="0"/>
        </a:xfrm>
      </p:grpSpPr>
      <p:sp>
        <p:nvSpPr>
          <p:cNvPr id="86" name="Google Shape;86;p20"/>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4800"/>
              <a:buFont typeface="Proxima Nova"/>
              <a:buNone/>
              <a:defRPr b="1" sz="4800">
                <a:solidFill>
                  <a:schemeClr val="lt1"/>
                </a:solidFill>
                <a:latin typeface="Proxima Nova"/>
                <a:ea typeface="Proxima Nova"/>
                <a:cs typeface="Proxima Nova"/>
                <a:sym typeface="Proxima Nova"/>
              </a:defRPr>
            </a:lvl1pPr>
            <a:lvl2pPr lvl="1" rtl="0">
              <a:spcBef>
                <a:spcPts val="0"/>
              </a:spcBef>
              <a:spcAft>
                <a:spcPts val="0"/>
              </a:spcAft>
              <a:buSzPts val="4800"/>
              <a:buFont typeface="Proxima Nova"/>
              <a:buNone/>
              <a:defRPr sz="4800">
                <a:latin typeface="Proxima Nova"/>
                <a:ea typeface="Proxima Nova"/>
                <a:cs typeface="Proxima Nova"/>
                <a:sym typeface="Proxima Nova"/>
              </a:defRPr>
            </a:lvl2pPr>
            <a:lvl3pPr lvl="2" rtl="0">
              <a:spcBef>
                <a:spcPts val="0"/>
              </a:spcBef>
              <a:spcAft>
                <a:spcPts val="0"/>
              </a:spcAft>
              <a:buSzPts val="4800"/>
              <a:buFont typeface="Proxima Nova"/>
              <a:buNone/>
              <a:defRPr sz="4800">
                <a:latin typeface="Proxima Nova"/>
                <a:ea typeface="Proxima Nova"/>
                <a:cs typeface="Proxima Nova"/>
                <a:sym typeface="Proxima Nova"/>
              </a:defRPr>
            </a:lvl3pPr>
            <a:lvl4pPr lvl="3" rtl="0">
              <a:spcBef>
                <a:spcPts val="0"/>
              </a:spcBef>
              <a:spcAft>
                <a:spcPts val="0"/>
              </a:spcAft>
              <a:buSzPts val="4800"/>
              <a:buFont typeface="Proxima Nova"/>
              <a:buNone/>
              <a:defRPr sz="4800">
                <a:latin typeface="Proxima Nova"/>
                <a:ea typeface="Proxima Nova"/>
                <a:cs typeface="Proxima Nova"/>
                <a:sym typeface="Proxima Nova"/>
              </a:defRPr>
            </a:lvl4pPr>
            <a:lvl5pPr lvl="4" rtl="0">
              <a:spcBef>
                <a:spcPts val="0"/>
              </a:spcBef>
              <a:spcAft>
                <a:spcPts val="0"/>
              </a:spcAft>
              <a:buSzPts val="4800"/>
              <a:buFont typeface="Proxima Nova"/>
              <a:buNone/>
              <a:defRPr sz="4800">
                <a:latin typeface="Proxima Nova"/>
                <a:ea typeface="Proxima Nova"/>
                <a:cs typeface="Proxima Nova"/>
                <a:sym typeface="Proxima Nova"/>
              </a:defRPr>
            </a:lvl5pPr>
            <a:lvl6pPr lvl="5" rtl="0">
              <a:spcBef>
                <a:spcPts val="0"/>
              </a:spcBef>
              <a:spcAft>
                <a:spcPts val="0"/>
              </a:spcAft>
              <a:buSzPts val="4800"/>
              <a:buFont typeface="Proxima Nova"/>
              <a:buNone/>
              <a:defRPr sz="4800">
                <a:latin typeface="Proxima Nova"/>
                <a:ea typeface="Proxima Nova"/>
                <a:cs typeface="Proxima Nova"/>
                <a:sym typeface="Proxima Nova"/>
              </a:defRPr>
            </a:lvl6pPr>
            <a:lvl7pPr lvl="6" rtl="0">
              <a:spcBef>
                <a:spcPts val="0"/>
              </a:spcBef>
              <a:spcAft>
                <a:spcPts val="0"/>
              </a:spcAft>
              <a:buSzPts val="4800"/>
              <a:buFont typeface="Proxima Nova"/>
              <a:buNone/>
              <a:defRPr sz="4800">
                <a:latin typeface="Proxima Nova"/>
                <a:ea typeface="Proxima Nova"/>
                <a:cs typeface="Proxima Nova"/>
                <a:sym typeface="Proxima Nova"/>
              </a:defRPr>
            </a:lvl7pPr>
            <a:lvl8pPr lvl="7" rtl="0">
              <a:spcBef>
                <a:spcPts val="0"/>
              </a:spcBef>
              <a:spcAft>
                <a:spcPts val="0"/>
              </a:spcAft>
              <a:buSzPts val="4800"/>
              <a:buFont typeface="Proxima Nova"/>
              <a:buNone/>
              <a:defRPr sz="4800">
                <a:latin typeface="Proxima Nova"/>
                <a:ea typeface="Proxima Nova"/>
                <a:cs typeface="Proxima Nova"/>
                <a:sym typeface="Proxima Nova"/>
              </a:defRPr>
            </a:lvl8pPr>
            <a:lvl9pPr lvl="8" rtl="0">
              <a:spcBef>
                <a:spcPts val="0"/>
              </a:spcBef>
              <a:spcAft>
                <a:spcPts val="0"/>
              </a:spcAft>
              <a:buSzPts val="4800"/>
              <a:buFont typeface="Proxima Nova"/>
              <a:buNone/>
              <a:defRPr sz="4800">
                <a:latin typeface="Proxima Nova"/>
                <a:ea typeface="Proxima Nova"/>
                <a:cs typeface="Proxima Nova"/>
                <a:sym typeface="Proxima Nova"/>
              </a:defRPr>
            </a:lvl9pPr>
          </a:lstStyle>
          <a:p/>
        </p:txBody>
      </p:sp>
      <p:sp>
        <p:nvSpPr>
          <p:cNvPr id="87" name="Google Shape;87;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1">
  <p:cSld name="MAIN_POINT_1">
    <p:bg>
      <p:bgPr>
        <a:solidFill>
          <a:srgbClr val="3EADA7"/>
        </a:solidFill>
      </p:bgPr>
    </p:bg>
    <p:spTree>
      <p:nvGrpSpPr>
        <p:cNvPr id="88" name="Shape 88"/>
        <p:cNvGrpSpPr/>
        <p:nvPr/>
      </p:nvGrpSpPr>
      <p:grpSpPr>
        <a:xfrm>
          <a:off x="0" y="0"/>
          <a:ext cx="0" cy="0"/>
          <a:chOff x="0" y="0"/>
          <a:chExt cx="0" cy="0"/>
        </a:xfrm>
      </p:grpSpPr>
      <p:sp>
        <p:nvSpPr>
          <p:cNvPr id="89" name="Google Shape;89;p21"/>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4800"/>
              <a:buFont typeface="Proxima Nova"/>
              <a:buNone/>
              <a:defRPr b="1" sz="4800">
                <a:solidFill>
                  <a:schemeClr val="lt1"/>
                </a:solidFill>
                <a:latin typeface="Proxima Nova"/>
                <a:ea typeface="Proxima Nova"/>
                <a:cs typeface="Proxima Nova"/>
                <a:sym typeface="Proxima Nova"/>
              </a:defRPr>
            </a:lvl1pPr>
            <a:lvl2pPr lvl="1" rtl="0">
              <a:spcBef>
                <a:spcPts val="0"/>
              </a:spcBef>
              <a:spcAft>
                <a:spcPts val="0"/>
              </a:spcAft>
              <a:buSzPts val="4800"/>
              <a:buFont typeface="Proxima Nova"/>
              <a:buNone/>
              <a:defRPr sz="4800">
                <a:latin typeface="Proxima Nova"/>
                <a:ea typeface="Proxima Nova"/>
                <a:cs typeface="Proxima Nova"/>
                <a:sym typeface="Proxima Nova"/>
              </a:defRPr>
            </a:lvl2pPr>
            <a:lvl3pPr lvl="2" rtl="0">
              <a:spcBef>
                <a:spcPts val="0"/>
              </a:spcBef>
              <a:spcAft>
                <a:spcPts val="0"/>
              </a:spcAft>
              <a:buSzPts val="4800"/>
              <a:buFont typeface="Proxima Nova"/>
              <a:buNone/>
              <a:defRPr sz="4800">
                <a:latin typeface="Proxima Nova"/>
                <a:ea typeface="Proxima Nova"/>
                <a:cs typeface="Proxima Nova"/>
                <a:sym typeface="Proxima Nova"/>
              </a:defRPr>
            </a:lvl3pPr>
            <a:lvl4pPr lvl="3" rtl="0">
              <a:spcBef>
                <a:spcPts val="0"/>
              </a:spcBef>
              <a:spcAft>
                <a:spcPts val="0"/>
              </a:spcAft>
              <a:buSzPts val="4800"/>
              <a:buFont typeface="Proxima Nova"/>
              <a:buNone/>
              <a:defRPr sz="4800">
                <a:latin typeface="Proxima Nova"/>
                <a:ea typeface="Proxima Nova"/>
                <a:cs typeface="Proxima Nova"/>
                <a:sym typeface="Proxima Nova"/>
              </a:defRPr>
            </a:lvl4pPr>
            <a:lvl5pPr lvl="4" rtl="0">
              <a:spcBef>
                <a:spcPts val="0"/>
              </a:spcBef>
              <a:spcAft>
                <a:spcPts val="0"/>
              </a:spcAft>
              <a:buSzPts val="4800"/>
              <a:buFont typeface="Proxima Nova"/>
              <a:buNone/>
              <a:defRPr sz="4800">
                <a:latin typeface="Proxima Nova"/>
                <a:ea typeface="Proxima Nova"/>
                <a:cs typeface="Proxima Nova"/>
                <a:sym typeface="Proxima Nova"/>
              </a:defRPr>
            </a:lvl5pPr>
            <a:lvl6pPr lvl="5" rtl="0">
              <a:spcBef>
                <a:spcPts val="0"/>
              </a:spcBef>
              <a:spcAft>
                <a:spcPts val="0"/>
              </a:spcAft>
              <a:buSzPts val="4800"/>
              <a:buFont typeface="Proxima Nova"/>
              <a:buNone/>
              <a:defRPr sz="4800">
                <a:latin typeface="Proxima Nova"/>
                <a:ea typeface="Proxima Nova"/>
                <a:cs typeface="Proxima Nova"/>
                <a:sym typeface="Proxima Nova"/>
              </a:defRPr>
            </a:lvl6pPr>
            <a:lvl7pPr lvl="6" rtl="0">
              <a:spcBef>
                <a:spcPts val="0"/>
              </a:spcBef>
              <a:spcAft>
                <a:spcPts val="0"/>
              </a:spcAft>
              <a:buSzPts val="4800"/>
              <a:buFont typeface="Proxima Nova"/>
              <a:buNone/>
              <a:defRPr sz="4800">
                <a:latin typeface="Proxima Nova"/>
                <a:ea typeface="Proxima Nova"/>
                <a:cs typeface="Proxima Nova"/>
                <a:sym typeface="Proxima Nova"/>
              </a:defRPr>
            </a:lvl7pPr>
            <a:lvl8pPr lvl="7" rtl="0">
              <a:spcBef>
                <a:spcPts val="0"/>
              </a:spcBef>
              <a:spcAft>
                <a:spcPts val="0"/>
              </a:spcAft>
              <a:buSzPts val="4800"/>
              <a:buFont typeface="Proxima Nova"/>
              <a:buNone/>
              <a:defRPr sz="4800">
                <a:latin typeface="Proxima Nova"/>
                <a:ea typeface="Proxima Nova"/>
                <a:cs typeface="Proxima Nova"/>
                <a:sym typeface="Proxima Nova"/>
              </a:defRPr>
            </a:lvl8pPr>
            <a:lvl9pPr lvl="8" rtl="0">
              <a:spcBef>
                <a:spcPts val="0"/>
              </a:spcBef>
              <a:spcAft>
                <a:spcPts val="0"/>
              </a:spcAft>
              <a:buSzPts val="4800"/>
              <a:buFont typeface="Proxima Nova"/>
              <a:buNone/>
              <a:defRPr sz="4800">
                <a:latin typeface="Proxima Nova"/>
                <a:ea typeface="Proxima Nova"/>
                <a:cs typeface="Proxima Nova"/>
                <a:sym typeface="Proxima Nova"/>
              </a:defRPr>
            </a:lvl9pPr>
          </a:lstStyle>
          <a:p/>
        </p:txBody>
      </p:sp>
      <p:sp>
        <p:nvSpPr>
          <p:cNvPr id="90" name="Google Shape;90;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pic>
        <p:nvPicPr>
          <p:cNvPr descr="strips_white.png" id="91" name="Google Shape;91;p21"/>
          <p:cNvPicPr preferRelativeResize="0"/>
          <p:nvPr/>
        </p:nvPicPr>
        <p:blipFill>
          <a:blip r:embed="rId2">
            <a:alphaModFix/>
          </a:blip>
          <a:stretch>
            <a:fillRect/>
          </a:stretch>
        </p:blipFill>
        <p:spPr>
          <a:xfrm>
            <a:off x="7038963" y="3524250"/>
            <a:ext cx="2105025" cy="161925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2" name="Shape 92"/>
        <p:cNvGrpSpPr/>
        <p:nvPr/>
      </p:nvGrpSpPr>
      <p:grpSpPr>
        <a:xfrm>
          <a:off x="0" y="0"/>
          <a:ext cx="0" cy="0"/>
          <a:chOff x="0" y="0"/>
          <a:chExt cx="0" cy="0"/>
        </a:xfrm>
      </p:grpSpPr>
      <p:sp>
        <p:nvSpPr>
          <p:cNvPr id="93" name="Google Shape;93;p22"/>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22"/>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Font typeface="Proxima Nova"/>
              <a:buNone/>
              <a:defRPr sz="4200">
                <a:latin typeface="Proxima Nova"/>
                <a:ea typeface="Proxima Nova"/>
                <a:cs typeface="Proxima Nova"/>
                <a:sym typeface="Proxima Nova"/>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95" name="Google Shape;95;p22"/>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Font typeface="Proxima Nova"/>
              <a:buNone/>
              <a:defRPr sz="2100">
                <a:latin typeface="Proxima Nova"/>
                <a:ea typeface="Proxima Nova"/>
                <a:cs typeface="Proxima Nova"/>
                <a:sym typeface="Proxima Nova"/>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96" name="Google Shape;96;p22"/>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SzPts val="1800"/>
              <a:buFont typeface="Proxima Nova"/>
              <a:buChar char="●"/>
              <a:defRPr>
                <a:latin typeface="Proxima Nova"/>
                <a:ea typeface="Proxima Nova"/>
                <a:cs typeface="Proxima Nova"/>
                <a:sym typeface="Proxima Nova"/>
              </a:defRPr>
            </a:lvl1pPr>
            <a:lvl2pPr indent="-317500" lvl="1" marL="914400" rtl="0">
              <a:spcBef>
                <a:spcPts val="1600"/>
              </a:spcBef>
              <a:spcAft>
                <a:spcPts val="0"/>
              </a:spcAft>
              <a:buSzPts val="1400"/>
              <a:buFont typeface="Proxima Nova"/>
              <a:buChar char="○"/>
              <a:defRPr>
                <a:latin typeface="Proxima Nova"/>
                <a:ea typeface="Proxima Nova"/>
                <a:cs typeface="Proxima Nova"/>
                <a:sym typeface="Proxima Nova"/>
              </a:defRPr>
            </a:lvl2pPr>
            <a:lvl3pPr indent="-317500" lvl="2" marL="1371600" rtl="0">
              <a:spcBef>
                <a:spcPts val="1600"/>
              </a:spcBef>
              <a:spcAft>
                <a:spcPts val="0"/>
              </a:spcAft>
              <a:buSzPts val="1400"/>
              <a:buFont typeface="Proxima Nova"/>
              <a:buChar char="■"/>
              <a:defRPr>
                <a:latin typeface="Proxima Nova"/>
                <a:ea typeface="Proxima Nova"/>
                <a:cs typeface="Proxima Nova"/>
                <a:sym typeface="Proxima Nova"/>
              </a:defRPr>
            </a:lvl3pPr>
            <a:lvl4pPr indent="-317500" lvl="3" marL="1828800" rtl="0">
              <a:spcBef>
                <a:spcPts val="1600"/>
              </a:spcBef>
              <a:spcAft>
                <a:spcPts val="0"/>
              </a:spcAft>
              <a:buSzPts val="1400"/>
              <a:buFont typeface="Proxima Nova"/>
              <a:buChar char="●"/>
              <a:defRPr>
                <a:latin typeface="Proxima Nova"/>
                <a:ea typeface="Proxima Nova"/>
                <a:cs typeface="Proxima Nova"/>
                <a:sym typeface="Proxima Nova"/>
              </a:defRPr>
            </a:lvl4pPr>
            <a:lvl5pPr indent="-317500" lvl="4" marL="2286000" rtl="0">
              <a:spcBef>
                <a:spcPts val="1600"/>
              </a:spcBef>
              <a:spcAft>
                <a:spcPts val="0"/>
              </a:spcAft>
              <a:buSzPts val="1400"/>
              <a:buFont typeface="Proxima Nova"/>
              <a:buChar char="○"/>
              <a:defRPr>
                <a:latin typeface="Proxima Nova"/>
                <a:ea typeface="Proxima Nova"/>
                <a:cs typeface="Proxima Nova"/>
                <a:sym typeface="Proxima Nova"/>
              </a:defRPr>
            </a:lvl5pPr>
            <a:lvl6pPr indent="-317500" lvl="5" marL="2743200" rtl="0">
              <a:spcBef>
                <a:spcPts val="1600"/>
              </a:spcBef>
              <a:spcAft>
                <a:spcPts val="0"/>
              </a:spcAft>
              <a:buSzPts val="1400"/>
              <a:buFont typeface="Proxima Nova"/>
              <a:buChar char="■"/>
              <a:defRPr>
                <a:latin typeface="Proxima Nova"/>
                <a:ea typeface="Proxima Nova"/>
                <a:cs typeface="Proxima Nova"/>
                <a:sym typeface="Proxima Nova"/>
              </a:defRPr>
            </a:lvl6pPr>
            <a:lvl7pPr indent="-317500" lvl="6" marL="3200400" rtl="0">
              <a:spcBef>
                <a:spcPts val="1600"/>
              </a:spcBef>
              <a:spcAft>
                <a:spcPts val="0"/>
              </a:spcAft>
              <a:buSzPts val="1400"/>
              <a:buFont typeface="Proxima Nova"/>
              <a:buChar char="●"/>
              <a:defRPr>
                <a:latin typeface="Proxima Nova"/>
                <a:ea typeface="Proxima Nova"/>
                <a:cs typeface="Proxima Nova"/>
                <a:sym typeface="Proxima Nova"/>
              </a:defRPr>
            </a:lvl7pPr>
            <a:lvl8pPr indent="-317500" lvl="7" marL="3657600" rtl="0">
              <a:spcBef>
                <a:spcPts val="1600"/>
              </a:spcBef>
              <a:spcAft>
                <a:spcPts val="0"/>
              </a:spcAft>
              <a:buSzPts val="1400"/>
              <a:buFont typeface="Proxima Nova"/>
              <a:buChar char="○"/>
              <a:defRPr>
                <a:latin typeface="Proxima Nova"/>
                <a:ea typeface="Proxima Nova"/>
                <a:cs typeface="Proxima Nova"/>
                <a:sym typeface="Proxima Nova"/>
              </a:defRPr>
            </a:lvl8pPr>
            <a:lvl9pPr indent="-317500" lvl="8" marL="4114800" rtl="0">
              <a:spcBef>
                <a:spcPts val="1600"/>
              </a:spcBef>
              <a:spcAft>
                <a:spcPts val="1600"/>
              </a:spcAft>
              <a:buSzPts val="1400"/>
              <a:buFont typeface="Proxima Nova"/>
              <a:buChar char="■"/>
              <a:defRPr>
                <a:latin typeface="Proxima Nova"/>
                <a:ea typeface="Proxima Nova"/>
                <a:cs typeface="Proxima Nova"/>
                <a:sym typeface="Proxima Nova"/>
              </a:defRPr>
            </a:lvl9pPr>
          </a:lstStyle>
          <a:p/>
        </p:txBody>
      </p:sp>
      <p:sp>
        <p:nvSpPr>
          <p:cNvPr id="97" name="Google Shape;97;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98" name="Google Shape;98;p22"/>
          <p:cNvSpPr/>
          <p:nvPr/>
        </p:nvSpPr>
        <p:spPr>
          <a:xfrm>
            <a:off x="4433000" y="-125"/>
            <a:ext cx="234000" cy="5143500"/>
          </a:xfrm>
          <a:prstGeom prst="rect">
            <a:avLst/>
          </a:prstGeom>
          <a:solidFill>
            <a:srgbClr val="3EAD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9" name="Google Shape;99;p22"/>
          <p:cNvCxnSpPr/>
          <p:nvPr/>
        </p:nvCxnSpPr>
        <p:spPr>
          <a:xfrm flipH="1" rot="10800000">
            <a:off x="1638600" y="2691925"/>
            <a:ext cx="1302000" cy="14700"/>
          </a:xfrm>
          <a:prstGeom prst="straightConnector1">
            <a:avLst/>
          </a:prstGeom>
          <a:noFill/>
          <a:ln cap="flat" cmpd="sng" w="9525">
            <a:solidFill>
              <a:srgbClr val="3EADA7"/>
            </a:solidFill>
            <a:prstDash val="solid"/>
            <a:round/>
            <a:headEnd len="med" w="med" type="none"/>
            <a:tailEnd len="med" w="med" type="none"/>
          </a:ln>
        </p:spPr>
      </p:cxn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00" name="Shape 100"/>
        <p:cNvGrpSpPr/>
        <p:nvPr/>
      </p:nvGrpSpPr>
      <p:grpSpPr>
        <a:xfrm>
          <a:off x="0" y="0"/>
          <a:ext cx="0" cy="0"/>
          <a:chOff x="0" y="0"/>
          <a:chExt cx="0" cy="0"/>
        </a:xfrm>
      </p:grpSpPr>
      <p:sp>
        <p:nvSpPr>
          <p:cNvPr id="101" name="Google Shape;101;p23"/>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102" name="Google Shape;102;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03" name="Google Shape;103;p23"/>
          <p:cNvSpPr/>
          <p:nvPr/>
        </p:nvSpPr>
        <p:spPr>
          <a:xfrm>
            <a:off x="-73150" y="5056825"/>
            <a:ext cx="9264000" cy="86400"/>
          </a:xfrm>
          <a:prstGeom prst="rect">
            <a:avLst/>
          </a:prstGeom>
          <a:solidFill>
            <a:srgbClr val="3EADA7"/>
          </a:solidFill>
          <a:ln cap="flat" cmpd="sng" w="9525">
            <a:solidFill>
              <a:srgbClr val="3EAD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1">
  <p:cSld name="CAPTION_ONLY_1">
    <p:spTree>
      <p:nvGrpSpPr>
        <p:cNvPr id="104" name="Shape 104"/>
        <p:cNvGrpSpPr/>
        <p:nvPr/>
      </p:nvGrpSpPr>
      <p:grpSpPr>
        <a:xfrm>
          <a:off x="0" y="0"/>
          <a:ext cx="0" cy="0"/>
          <a:chOff x="0" y="0"/>
          <a:chExt cx="0" cy="0"/>
        </a:xfrm>
      </p:grpSpPr>
      <p:sp>
        <p:nvSpPr>
          <p:cNvPr id="105" name="Google Shape;105;p24"/>
          <p:cNvSpPr/>
          <p:nvPr/>
        </p:nvSpPr>
        <p:spPr>
          <a:xfrm>
            <a:off x="0" y="3891675"/>
            <a:ext cx="9144000" cy="1251900"/>
          </a:xfrm>
          <a:prstGeom prst="rect">
            <a:avLst/>
          </a:prstGeom>
          <a:solidFill>
            <a:srgbClr val="3EAD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24"/>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Clr>
                <a:srgbClr val="F3F3F3"/>
              </a:buClr>
              <a:buSzPts val="1800"/>
              <a:buNone/>
              <a:defRPr>
                <a:solidFill>
                  <a:srgbClr val="F3F3F3"/>
                </a:solidFill>
              </a:defRPr>
            </a:lvl1pPr>
          </a:lstStyle>
          <a:p/>
        </p:txBody>
      </p:sp>
      <p:sp>
        <p:nvSpPr>
          <p:cNvPr id="107" name="Google Shape;107;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8" name="Shape 108"/>
        <p:cNvGrpSpPr/>
        <p:nvPr/>
      </p:nvGrpSpPr>
      <p:grpSpPr>
        <a:xfrm>
          <a:off x="0" y="0"/>
          <a:ext cx="0" cy="0"/>
          <a:chOff x="0" y="0"/>
          <a:chExt cx="0" cy="0"/>
        </a:xfrm>
      </p:grpSpPr>
      <p:sp>
        <p:nvSpPr>
          <p:cNvPr id="109" name="Google Shape;109;p25"/>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Font typeface="Proxima Nova"/>
              <a:buChar char="●"/>
              <a:defRPr>
                <a:latin typeface="Proxima Nova"/>
                <a:ea typeface="Proxima Nova"/>
                <a:cs typeface="Proxima Nova"/>
                <a:sym typeface="Proxima Nova"/>
              </a:defRPr>
            </a:lvl1pPr>
            <a:lvl2pPr indent="-317500" lvl="1" marL="914400" rtl="0" algn="ctr">
              <a:spcBef>
                <a:spcPts val="1600"/>
              </a:spcBef>
              <a:spcAft>
                <a:spcPts val="0"/>
              </a:spcAft>
              <a:buSzPts val="1400"/>
              <a:buFont typeface="Proxima Nova"/>
              <a:buChar char="○"/>
              <a:defRPr>
                <a:latin typeface="Proxima Nova"/>
                <a:ea typeface="Proxima Nova"/>
                <a:cs typeface="Proxima Nova"/>
                <a:sym typeface="Proxima Nova"/>
              </a:defRPr>
            </a:lvl2pPr>
            <a:lvl3pPr indent="-317500" lvl="2" marL="1371600" rtl="0" algn="ctr">
              <a:spcBef>
                <a:spcPts val="1600"/>
              </a:spcBef>
              <a:spcAft>
                <a:spcPts val="0"/>
              </a:spcAft>
              <a:buSzPts val="1400"/>
              <a:buFont typeface="Proxima Nova"/>
              <a:buChar char="■"/>
              <a:defRPr>
                <a:latin typeface="Proxima Nova"/>
                <a:ea typeface="Proxima Nova"/>
                <a:cs typeface="Proxima Nova"/>
                <a:sym typeface="Proxima Nova"/>
              </a:defRPr>
            </a:lvl3pPr>
            <a:lvl4pPr indent="-317500" lvl="3" marL="1828800" rtl="0" algn="ctr">
              <a:spcBef>
                <a:spcPts val="1600"/>
              </a:spcBef>
              <a:spcAft>
                <a:spcPts val="0"/>
              </a:spcAft>
              <a:buSzPts val="1400"/>
              <a:buFont typeface="Proxima Nova"/>
              <a:buChar char="●"/>
              <a:defRPr>
                <a:latin typeface="Proxima Nova"/>
                <a:ea typeface="Proxima Nova"/>
                <a:cs typeface="Proxima Nova"/>
                <a:sym typeface="Proxima Nova"/>
              </a:defRPr>
            </a:lvl4pPr>
            <a:lvl5pPr indent="-317500" lvl="4" marL="2286000" rtl="0" algn="ctr">
              <a:spcBef>
                <a:spcPts val="1600"/>
              </a:spcBef>
              <a:spcAft>
                <a:spcPts val="0"/>
              </a:spcAft>
              <a:buSzPts val="1400"/>
              <a:buFont typeface="Proxima Nova"/>
              <a:buChar char="○"/>
              <a:defRPr>
                <a:latin typeface="Proxima Nova"/>
                <a:ea typeface="Proxima Nova"/>
                <a:cs typeface="Proxima Nova"/>
                <a:sym typeface="Proxima Nova"/>
              </a:defRPr>
            </a:lvl5pPr>
            <a:lvl6pPr indent="-317500" lvl="5" marL="2743200" rtl="0" algn="ctr">
              <a:spcBef>
                <a:spcPts val="1600"/>
              </a:spcBef>
              <a:spcAft>
                <a:spcPts val="0"/>
              </a:spcAft>
              <a:buSzPts val="1400"/>
              <a:buFont typeface="Proxima Nova"/>
              <a:buChar char="■"/>
              <a:defRPr>
                <a:latin typeface="Proxima Nova"/>
                <a:ea typeface="Proxima Nova"/>
                <a:cs typeface="Proxima Nova"/>
                <a:sym typeface="Proxima Nova"/>
              </a:defRPr>
            </a:lvl6pPr>
            <a:lvl7pPr indent="-317500" lvl="6" marL="3200400" rtl="0" algn="ctr">
              <a:spcBef>
                <a:spcPts val="1600"/>
              </a:spcBef>
              <a:spcAft>
                <a:spcPts val="0"/>
              </a:spcAft>
              <a:buSzPts val="1400"/>
              <a:buFont typeface="Proxima Nova"/>
              <a:buChar char="●"/>
              <a:defRPr>
                <a:latin typeface="Proxima Nova"/>
                <a:ea typeface="Proxima Nova"/>
                <a:cs typeface="Proxima Nova"/>
                <a:sym typeface="Proxima Nova"/>
              </a:defRPr>
            </a:lvl7pPr>
            <a:lvl8pPr indent="-317500" lvl="7" marL="3657600" rtl="0" algn="ctr">
              <a:spcBef>
                <a:spcPts val="1600"/>
              </a:spcBef>
              <a:spcAft>
                <a:spcPts val="0"/>
              </a:spcAft>
              <a:buSzPts val="1400"/>
              <a:buFont typeface="Proxima Nova"/>
              <a:buChar char="○"/>
              <a:defRPr>
                <a:latin typeface="Proxima Nova"/>
                <a:ea typeface="Proxima Nova"/>
                <a:cs typeface="Proxima Nova"/>
                <a:sym typeface="Proxima Nova"/>
              </a:defRPr>
            </a:lvl8pPr>
            <a:lvl9pPr indent="-317500" lvl="8" marL="4114800" rtl="0" algn="ctr">
              <a:spcBef>
                <a:spcPts val="1600"/>
              </a:spcBef>
              <a:spcAft>
                <a:spcPts val="1600"/>
              </a:spcAft>
              <a:buSzPts val="1400"/>
              <a:buFont typeface="Proxima Nova"/>
              <a:buChar char="■"/>
              <a:defRPr>
                <a:latin typeface="Proxima Nova"/>
                <a:ea typeface="Proxima Nova"/>
                <a:cs typeface="Proxima Nova"/>
                <a:sym typeface="Proxima Nova"/>
              </a:defRPr>
            </a:lvl9pPr>
          </a:lstStyle>
          <a:p/>
        </p:txBody>
      </p:sp>
      <p:sp>
        <p:nvSpPr>
          <p:cNvPr id="110" name="Google Shape;110;p2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11" name="Google Shape;111;p25"/>
          <p:cNvSpPr/>
          <p:nvPr/>
        </p:nvSpPr>
        <p:spPr>
          <a:xfrm>
            <a:off x="100" y="0"/>
            <a:ext cx="9144000" cy="87600"/>
          </a:xfrm>
          <a:prstGeom prst="rect">
            <a:avLst/>
          </a:prstGeom>
          <a:solidFill>
            <a:srgbClr val="3EADA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25"/>
          <p:cNvSpPr txBox="1"/>
          <p:nvPr/>
        </p:nvSpPr>
        <p:spPr>
          <a:xfrm>
            <a:off x="1155800" y="1097275"/>
            <a:ext cx="6774000" cy="2055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2000">
                <a:latin typeface="Droid Sans"/>
                <a:ea typeface="Droid Sans"/>
                <a:cs typeface="Droid Sans"/>
                <a:sym typeface="Droid Sans"/>
              </a:rPr>
              <a:t>xx%</a:t>
            </a:r>
            <a:endParaRPr b="1" sz="12000">
              <a:latin typeface="Droid Sans"/>
              <a:ea typeface="Droid Sans"/>
              <a:cs typeface="Droid Sans"/>
              <a:sym typeface="Droid Sans"/>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3" name="Shape 113"/>
        <p:cNvGrpSpPr/>
        <p:nvPr/>
      </p:nvGrpSpPr>
      <p:grpSpPr>
        <a:xfrm>
          <a:off x="0" y="0"/>
          <a:ext cx="0" cy="0"/>
          <a:chOff x="0" y="0"/>
          <a:chExt cx="0" cy="0"/>
        </a:xfrm>
      </p:grpSpPr>
      <p:sp>
        <p:nvSpPr>
          <p:cNvPr id="114" name="Google Shape;114;p2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pic>
        <p:nvPicPr>
          <p:cNvPr id="115" name="Google Shape;115;p26"/>
          <p:cNvPicPr preferRelativeResize="0"/>
          <p:nvPr/>
        </p:nvPicPr>
        <p:blipFill>
          <a:blip r:embed="rId2">
            <a:alphaModFix/>
          </a:blip>
          <a:stretch>
            <a:fillRect/>
          </a:stretch>
        </p:blipFill>
        <p:spPr>
          <a:xfrm>
            <a:off x="5005450" y="951000"/>
            <a:ext cx="3711525" cy="2783651"/>
          </a:xfrm>
          <a:prstGeom prst="rect">
            <a:avLst/>
          </a:prstGeom>
          <a:noFill/>
          <a:ln>
            <a:noFill/>
          </a:ln>
        </p:spPr>
      </p:pic>
      <p:cxnSp>
        <p:nvCxnSpPr>
          <p:cNvPr id="116" name="Google Shape;116;p26"/>
          <p:cNvCxnSpPr/>
          <p:nvPr/>
        </p:nvCxnSpPr>
        <p:spPr>
          <a:xfrm>
            <a:off x="4676250" y="386475"/>
            <a:ext cx="0" cy="4286700"/>
          </a:xfrm>
          <a:prstGeom prst="straightConnector1">
            <a:avLst/>
          </a:prstGeom>
          <a:noFill/>
          <a:ln cap="flat" cmpd="sng" w="9525">
            <a:solidFill>
              <a:srgbClr val="3EADA7"/>
            </a:solidFill>
            <a:prstDash val="solid"/>
            <a:round/>
            <a:headEnd len="med" w="med" type="none"/>
            <a:tailEnd len="med" w="med" type="none"/>
          </a:ln>
        </p:spPr>
      </p:cxnSp>
      <p:sp>
        <p:nvSpPr>
          <p:cNvPr id="117" name="Google Shape;117;p26"/>
          <p:cNvSpPr txBox="1"/>
          <p:nvPr>
            <p:ph type="title"/>
          </p:nvPr>
        </p:nvSpPr>
        <p:spPr>
          <a:xfrm>
            <a:off x="658375" y="1389900"/>
            <a:ext cx="3423600" cy="518400"/>
          </a:xfrm>
          <a:prstGeom prst="rect">
            <a:avLst/>
          </a:prstGeom>
        </p:spPr>
        <p:txBody>
          <a:bodyPr anchorCtr="0" anchor="t" bIns="91425" lIns="91425" spcFirstLastPara="1" rIns="91425" wrap="square" tIns="91425">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118" name="Google Shape;118;p26"/>
          <p:cNvSpPr txBox="1"/>
          <p:nvPr>
            <p:ph idx="1" type="subTitle"/>
          </p:nvPr>
        </p:nvSpPr>
        <p:spPr>
          <a:xfrm>
            <a:off x="658425" y="2574950"/>
            <a:ext cx="3423600" cy="1785000"/>
          </a:xfrm>
          <a:prstGeom prst="rect">
            <a:avLst/>
          </a:prstGeom>
        </p:spPr>
        <p:txBody>
          <a:bodyPr anchorCtr="0" anchor="t" bIns="91425" lIns="91425" spcFirstLastPara="1" rIns="91425" wrap="square" tIns="91425">
            <a:noAutofit/>
          </a:bodyPr>
          <a:lstStyle>
            <a:lvl1pPr lvl="0" rtl="0">
              <a:spcBef>
                <a:spcPts val="0"/>
              </a:spcBef>
              <a:spcAft>
                <a:spcPts val="0"/>
              </a:spcAft>
              <a:buNone/>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1">
  <p:cSld name="BLANK_1">
    <p:spTree>
      <p:nvGrpSpPr>
        <p:cNvPr id="119" name="Shape 119"/>
        <p:cNvGrpSpPr/>
        <p:nvPr/>
      </p:nvGrpSpPr>
      <p:grpSpPr>
        <a:xfrm>
          <a:off x="0" y="0"/>
          <a:ext cx="0" cy="0"/>
          <a:chOff x="0" y="0"/>
          <a:chExt cx="0" cy="0"/>
        </a:xfrm>
      </p:grpSpPr>
      <p:sp>
        <p:nvSpPr>
          <p:cNvPr id="120" name="Google Shape;120;p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5" Type="http://schemas.openxmlformats.org/officeDocument/2006/relationships/theme" Target="../theme/theme1.xml"/><Relationship Id="rId14" Type="http://schemas.openxmlformats.org/officeDocument/2006/relationships/slideLayout" Target="../slideLayouts/slideLayout2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Font typeface="Proxima Nova"/>
              <a:buChar char="●"/>
              <a:defRPr sz="1800">
                <a:solidFill>
                  <a:schemeClr val="dk2"/>
                </a:solidFill>
                <a:latin typeface="Proxima Nova"/>
                <a:ea typeface="Proxima Nova"/>
                <a:cs typeface="Proxima Nova"/>
                <a:sym typeface="Proxima Nova"/>
              </a:defRPr>
            </a:lvl1pPr>
            <a:lvl2pPr indent="-317500" lvl="1" marL="914400" rtl="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2pPr>
            <a:lvl3pPr indent="-317500" lvl="2" marL="1371600" rtl="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3pPr>
            <a:lvl4pPr indent="-317500" lvl="3" marL="1828800" rtl="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4pPr>
            <a:lvl5pPr indent="-317500" lvl="4" marL="2286000" rtl="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5pPr>
            <a:lvl6pPr indent="-317500" lvl="5" marL="2743200" rtl="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6pPr>
            <a:lvl7pPr indent="-317500" lvl="6" marL="3200400" rtl="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7pPr>
            <a:lvl8pPr indent="-317500" lvl="7" marL="3657600" rtl="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8pPr>
            <a:lvl9pPr indent="-317500" lvl="8" marL="4114800" rtl="0">
              <a:lnSpc>
                <a:spcPct val="115000"/>
              </a:lnSpc>
              <a:spcBef>
                <a:spcPts val="1600"/>
              </a:spcBef>
              <a:spcAft>
                <a:spcPts val="160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xml"/><Relationship Id="rId3"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8"/>
          <p:cNvSpPr txBox="1"/>
          <p:nvPr>
            <p:ph type="ctrTitle"/>
          </p:nvPr>
        </p:nvSpPr>
        <p:spPr>
          <a:xfrm>
            <a:off x="373300" y="935000"/>
            <a:ext cx="7705800" cy="79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Network Security </a:t>
            </a:r>
            <a:endParaRPr/>
          </a:p>
          <a:p>
            <a:pPr indent="0" lvl="0" marL="0" rtl="0" algn="ctr">
              <a:spcBef>
                <a:spcPts val="0"/>
              </a:spcBef>
              <a:spcAft>
                <a:spcPts val="0"/>
              </a:spcAft>
              <a:buNone/>
            </a:pPr>
            <a:r>
              <a:rPr lang="en"/>
              <a:t>Assignment 4</a:t>
            </a:r>
            <a:endParaRPr/>
          </a:p>
        </p:txBody>
      </p:sp>
      <p:sp>
        <p:nvSpPr>
          <p:cNvPr id="126" name="Google Shape;126;p28"/>
          <p:cNvSpPr txBox="1"/>
          <p:nvPr>
            <p:ph idx="1" type="subTitle"/>
          </p:nvPr>
        </p:nvSpPr>
        <p:spPr>
          <a:xfrm>
            <a:off x="373300" y="1838650"/>
            <a:ext cx="6415200" cy="79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Reshan Faraz (PhD19006)</a:t>
            </a:r>
            <a:endParaRPr sz="2000"/>
          </a:p>
        </p:txBody>
      </p:sp>
      <p:sp>
        <p:nvSpPr>
          <p:cNvPr id="127" name="Google Shape;127;p28"/>
          <p:cNvSpPr txBox="1"/>
          <p:nvPr/>
        </p:nvSpPr>
        <p:spPr>
          <a:xfrm>
            <a:off x="4589100" y="3033750"/>
            <a:ext cx="7342500" cy="85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Proxima Nova"/>
                <a:ea typeface="Proxima Nova"/>
                <a:cs typeface="Proxima Nova"/>
                <a:sym typeface="Proxima Nova"/>
              </a:rPr>
              <a:t> Submitted to Dr. B.N Jain</a:t>
            </a:r>
            <a:endParaRPr sz="1800">
              <a:solidFill>
                <a:srgbClr val="FFFFFF"/>
              </a:solidFill>
              <a:latin typeface="Proxima Nova"/>
              <a:ea typeface="Proxima Nova"/>
              <a:cs typeface="Proxima Nova"/>
              <a:sym typeface="Proxima Nov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9"/>
          <p:cNvSpPr txBox="1"/>
          <p:nvPr>
            <p:ph type="title"/>
          </p:nvPr>
        </p:nvSpPr>
        <p:spPr>
          <a:xfrm>
            <a:off x="311700" y="0"/>
            <a:ext cx="8520600" cy="572700"/>
          </a:xfrm>
          <a:prstGeom prst="rect">
            <a:avLst/>
          </a:prstGeom>
        </p:spPr>
        <p:txBody>
          <a:bodyPr anchorCtr="0" anchor="t" bIns="91425" lIns="91425" spcFirstLastPara="1" rIns="91425" wrap="square" tIns="91425">
            <a:noAutofit/>
          </a:bodyPr>
          <a:lstStyle/>
          <a:p>
            <a:pPr indent="0" lvl="0" marL="0" rtl="0" algn="l">
              <a:lnSpc>
                <a:spcPct val="125000"/>
              </a:lnSpc>
              <a:spcBef>
                <a:spcPts val="2400"/>
              </a:spcBef>
              <a:spcAft>
                <a:spcPts val="0"/>
              </a:spcAft>
              <a:buClr>
                <a:schemeClr val="dk1"/>
              </a:buClr>
              <a:buSzPts val="1100"/>
              <a:buFont typeface="Arial"/>
              <a:buNone/>
            </a:pPr>
            <a:r>
              <a:rPr b="1" lang="en" sz="2400">
                <a:solidFill>
                  <a:schemeClr val="dk1"/>
                </a:solidFill>
              </a:rPr>
              <a:t>Problem Statement (Project 0 Time‐stamping a document) </a:t>
            </a:r>
            <a:endParaRPr sz="3800"/>
          </a:p>
        </p:txBody>
      </p:sp>
      <p:sp>
        <p:nvSpPr>
          <p:cNvPr id="133" name="Google Shape;133;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25000"/>
              </a:lnSpc>
              <a:spcBef>
                <a:spcPts val="2400"/>
              </a:spcBef>
              <a:spcAft>
                <a:spcPts val="0"/>
              </a:spcAft>
              <a:buNone/>
            </a:pPr>
            <a:r>
              <a:rPr lang="en" sz="1700">
                <a:solidFill>
                  <a:schemeClr val="dk1"/>
                </a:solidFill>
              </a:rPr>
              <a:t>Upload the document to the server (or perhaps some version of it) and expect to receive the same but with the current date and time stamped onto the document. And establish document existed at the date/time stamped, and that the document has not been modified </a:t>
            </a:r>
            <a:r>
              <a:rPr lang="en" sz="1600">
                <a:solidFill>
                  <a:schemeClr val="dk1"/>
                </a:solidFill>
              </a:rPr>
              <a:t>.</a:t>
            </a:r>
            <a:endParaRPr sz="1600">
              <a:solidFill>
                <a:schemeClr val="dk1"/>
              </a:solidFill>
            </a:endParaRPr>
          </a:p>
          <a:p>
            <a:pPr indent="0" lvl="0" marL="0" rtl="0" algn="l">
              <a:lnSpc>
                <a:spcPct val="100000"/>
              </a:lnSpc>
              <a:spcBef>
                <a:spcPts val="2400"/>
              </a:spcBef>
              <a:spcAft>
                <a:spcPts val="0"/>
              </a:spcAft>
              <a:buNone/>
            </a:pPr>
            <a:r>
              <a:rPr lang="en" sz="1700">
                <a:solidFill>
                  <a:schemeClr val="dk1"/>
                </a:solidFill>
              </a:rPr>
              <a:t>1 - How and where do you get the correct GMT date and time? And how often?        Answer : I got the GMT date and time from local server machine using python library datetime and it easy to get </a:t>
            </a:r>
            <a:r>
              <a:rPr lang="en" sz="1550">
                <a:solidFill>
                  <a:schemeClr val="dk1"/>
                </a:solidFill>
                <a:latin typeface="Courier New"/>
                <a:ea typeface="Courier New"/>
                <a:cs typeface="Courier New"/>
                <a:sym typeface="Courier New"/>
              </a:rPr>
              <a:t>datetime.datetime.now(datetime.timezone.utc).strftime(</a:t>
            </a:r>
            <a:r>
              <a:rPr lang="en" sz="1550">
                <a:solidFill>
                  <a:srgbClr val="A31515"/>
                </a:solidFill>
                <a:latin typeface="Courier New"/>
                <a:ea typeface="Courier New"/>
                <a:cs typeface="Courier New"/>
                <a:sym typeface="Courier New"/>
              </a:rPr>
              <a:t>"%Y-%m-%d %H:%M:%S"</a:t>
            </a:r>
            <a:r>
              <a:rPr lang="en" sz="1550">
                <a:solidFill>
                  <a:schemeClr val="dk1"/>
                </a:solidFill>
                <a:latin typeface="Courier New"/>
                <a:ea typeface="Courier New"/>
                <a:cs typeface="Courier New"/>
                <a:sym typeface="Courier New"/>
              </a:rPr>
              <a:t>)</a:t>
            </a:r>
            <a:endParaRPr sz="1550">
              <a:solidFill>
                <a:schemeClr val="dk1"/>
              </a:solidFill>
              <a:latin typeface="Courier New"/>
              <a:ea typeface="Courier New"/>
              <a:cs typeface="Courier New"/>
              <a:sym typeface="Courier New"/>
            </a:endParaRPr>
          </a:p>
          <a:p>
            <a:pPr indent="0" lvl="0" marL="0" rtl="0" algn="l">
              <a:lnSpc>
                <a:spcPct val="125000"/>
              </a:lnSpc>
              <a:spcBef>
                <a:spcPts val="2400"/>
              </a:spcBef>
              <a:spcAft>
                <a:spcPts val="0"/>
              </a:spcAft>
              <a:buClr>
                <a:schemeClr val="dk1"/>
              </a:buClr>
              <a:buSzPts val="1100"/>
              <a:buFont typeface="Arial"/>
              <a:buNone/>
            </a:pPr>
            <a:r>
              <a:t/>
            </a:r>
            <a:endParaRPr sz="16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30"/>
          <p:cNvSpPr txBox="1"/>
          <p:nvPr>
            <p:ph type="title"/>
          </p:nvPr>
        </p:nvSpPr>
        <p:spPr>
          <a:xfrm>
            <a:off x="289825" y="1694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Continue . . .</a:t>
            </a:r>
            <a:endParaRPr/>
          </a:p>
        </p:txBody>
      </p:sp>
      <p:sp>
        <p:nvSpPr>
          <p:cNvPr id="139" name="Google Shape;139;p30"/>
          <p:cNvSpPr txBox="1"/>
          <p:nvPr>
            <p:ph idx="1" type="body"/>
          </p:nvPr>
        </p:nvSpPr>
        <p:spPr>
          <a:xfrm>
            <a:off x="289825" y="676375"/>
            <a:ext cx="8520600" cy="4399500"/>
          </a:xfrm>
          <a:prstGeom prst="rect">
            <a:avLst/>
          </a:prstGeom>
        </p:spPr>
        <p:txBody>
          <a:bodyPr anchorCtr="0" anchor="t" bIns="91425" lIns="91425" spcFirstLastPara="1" rIns="91425" wrap="square" tIns="91425">
            <a:noAutofit/>
          </a:bodyPr>
          <a:lstStyle/>
          <a:p>
            <a:pPr indent="0" lvl="0" marL="0" rtl="0" algn="l">
              <a:lnSpc>
                <a:spcPct val="100000"/>
              </a:lnSpc>
              <a:spcBef>
                <a:spcPts val="2400"/>
              </a:spcBef>
              <a:spcAft>
                <a:spcPts val="0"/>
              </a:spcAft>
              <a:buClr>
                <a:schemeClr val="dk1"/>
              </a:buClr>
              <a:buSzPts val="1100"/>
              <a:buFont typeface="Arial"/>
              <a:buNone/>
            </a:pPr>
            <a:r>
              <a:rPr lang="en" sz="1400">
                <a:solidFill>
                  <a:schemeClr val="dk1"/>
                </a:solidFill>
              </a:rPr>
              <a:t>2 -Is the source reliable and the GMT date and time obtained in a secure manner?                    Answer : Yes the source is reliable and GMT date and time obtained in a secure manner.</a:t>
            </a:r>
            <a:endParaRPr sz="1400">
              <a:solidFill>
                <a:schemeClr val="dk1"/>
              </a:solidFill>
            </a:endParaRPr>
          </a:p>
          <a:p>
            <a:pPr indent="0" lvl="0" marL="0" rtl="0" algn="l">
              <a:lnSpc>
                <a:spcPct val="100000"/>
              </a:lnSpc>
              <a:spcBef>
                <a:spcPts val="2400"/>
              </a:spcBef>
              <a:spcAft>
                <a:spcPts val="0"/>
              </a:spcAft>
              <a:buClr>
                <a:schemeClr val="dk1"/>
              </a:buClr>
              <a:buSzPts val="1100"/>
              <a:buFont typeface="Arial"/>
              <a:buNone/>
            </a:pPr>
            <a:r>
              <a:rPr lang="en" sz="1400">
                <a:solidFill>
                  <a:schemeClr val="dk1"/>
                </a:solidFill>
              </a:rPr>
              <a:t>3- How do you ensure privacy, in that the server does not see/keep the original document?        	                                                                                                                                                                                                                            Answer : After adding the time stamp to the document server delete the temporary file it used for signing the document , hence the privacy will be maintained . Server did not keep any copy of the document.</a:t>
            </a:r>
            <a:endParaRPr sz="1400">
              <a:solidFill>
                <a:schemeClr val="dk1"/>
              </a:solidFill>
            </a:endParaRPr>
          </a:p>
          <a:p>
            <a:pPr indent="0" lvl="0" marL="0" rtl="0" algn="l">
              <a:lnSpc>
                <a:spcPct val="100000"/>
              </a:lnSpc>
              <a:spcBef>
                <a:spcPts val="2400"/>
              </a:spcBef>
              <a:spcAft>
                <a:spcPts val="0"/>
              </a:spcAft>
              <a:buClr>
                <a:schemeClr val="dk1"/>
              </a:buClr>
              <a:buSzPts val="1100"/>
              <a:buFont typeface="Arial"/>
              <a:buNone/>
            </a:pPr>
            <a:r>
              <a:rPr lang="en" sz="1400">
                <a:solidFill>
                  <a:schemeClr val="dk1"/>
                </a:solidFill>
              </a:rPr>
              <a:t>4- How do you share the document with others in a secure manner with the date/time preserved,and its integrity un‐disturbed?  						                            	Answer : I hashed the document and attached the hashed to the end and encrypt the document with my private key and send it ,in that way receiver will verify whether the integrity of the document is maintained or not by decrypting and hashing the document and matching those hashed with the attached hashed.</a:t>
            </a:r>
            <a:endParaRPr sz="1400">
              <a:solidFill>
                <a:schemeClr val="dk1"/>
              </a:solidFill>
            </a:endParaRPr>
          </a:p>
          <a:p>
            <a:pPr indent="0" lvl="0" marL="0" rtl="0" algn="l">
              <a:lnSpc>
                <a:spcPct val="100000"/>
              </a:lnSpc>
              <a:spcBef>
                <a:spcPts val="2400"/>
              </a:spcBef>
              <a:spcAft>
                <a:spcPts val="0"/>
              </a:spcAft>
              <a:buClr>
                <a:schemeClr val="dk1"/>
              </a:buClr>
              <a:buSzPts val="1100"/>
              <a:buFont typeface="Arial"/>
              <a:buNone/>
            </a:pPr>
            <a:r>
              <a:rPr lang="en" sz="1400">
                <a:solidFill>
                  <a:schemeClr val="dk1"/>
                </a:solidFill>
              </a:rPr>
              <a:t>5-Also ensure that the user (both the owner and anyone verifying the date/time) uses the correct “public‐key” of the “GMT date/time stamping server”. 				                            	Answer : Both the parties have prior knowledge about the key pairs . For implementing this I used openssl to generate 2048 RSA key pairs.</a:t>
            </a:r>
            <a:endParaRPr sz="1400">
              <a:solidFill>
                <a:schemeClr val="dk1"/>
              </a:solidFill>
            </a:endParaRPr>
          </a:p>
          <a:p>
            <a:pPr indent="0" lvl="0" marL="0" rtl="0" algn="l">
              <a:spcBef>
                <a:spcPts val="0"/>
              </a:spcBef>
              <a:spcAft>
                <a:spcPts val="1600"/>
              </a:spcAft>
              <a:buNone/>
            </a:pPr>
            <a:r>
              <a:t/>
            </a:r>
            <a:endParaRPr sz="2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31"/>
          <p:cNvSpPr txBox="1"/>
          <p:nvPr>
            <p:ph type="title"/>
          </p:nvPr>
        </p:nvSpPr>
        <p:spPr>
          <a:xfrm>
            <a:off x="311700" y="0"/>
            <a:ext cx="8520600" cy="572700"/>
          </a:xfrm>
          <a:prstGeom prst="rect">
            <a:avLst/>
          </a:prstGeom>
        </p:spPr>
        <p:txBody>
          <a:bodyPr anchorCtr="0" anchor="t" bIns="91425" lIns="91425" spcFirstLastPara="1" rIns="91425" wrap="square" tIns="91425">
            <a:noAutofit/>
          </a:bodyPr>
          <a:lstStyle/>
          <a:p>
            <a:pPr indent="0" lvl="0" marL="0" rtl="0" algn="l">
              <a:spcBef>
                <a:spcPts val="2400"/>
              </a:spcBef>
              <a:spcAft>
                <a:spcPts val="0"/>
              </a:spcAft>
              <a:buClr>
                <a:schemeClr val="dk1"/>
              </a:buClr>
              <a:buSzPts val="1100"/>
              <a:buFont typeface="Arial"/>
              <a:buNone/>
            </a:pPr>
            <a:r>
              <a:rPr b="1" lang="en" sz="2500">
                <a:solidFill>
                  <a:schemeClr val="dk1"/>
                </a:solidFill>
              </a:rPr>
              <a:t>System Description and Implementation: </a:t>
            </a:r>
            <a:endParaRPr sz="3900"/>
          </a:p>
        </p:txBody>
      </p:sp>
      <p:sp>
        <p:nvSpPr>
          <p:cNvPr id="145" name="Google Shape;145;p31"/>
          <p:cNvSpPr txBox="1"/>
          <p:nvPr>
            <p:ph idx="1" type="body"/>
          </p:nvPr>
        </p:nvSpPr>
        <p:spPr>
          <a:xfrm>
            <a:off x="311700" y="572700"/>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2400"/>
              </a:spcBef>
              <a:spcAft>
                <a:spcPts val="0"/>
              </a:spcAft>
              <a:buNone/>
            </a:pPr>
            <a:r>
              <a:rPr lang="en" sz="1500">
                <a:solidFill>
                  <a:schemeClr val="dk1"/>
                </a:solidFill>
              </a:rPr>
              <a:t>I program two files </a:t>
            </a:r>
            <a:r>
              <a:rPr i="1" lang="en" sz="1500">
                <a:solidFill>
                  <a:schemeClr val="dk1"/>
                </a:solidFill>
              </a:rPr>
              <a:t>client.py </a:t>
            </a:r>
            <a:r>
              <a:rPr lang="en" sz="1500">
                <a:solidFill>
                  <a:schemeClr val="dk1"/>
                </a:solidFill>
              </a:rPr>
              <a:t>and </a:t>
            </a:r>
            <a:r>
              <a:rPr i="1" lang="en" sz="1500">
                <a:solidFill>
                  <a:schemeClr val="dk1"/>
                </a:solidFill>
              </a:rPr>
              <a:t>server.py </a:t>
            </a:r>
            <a:r>
              <a:rPr lang="en" sz="1500">
                <a:solidFill>
                  <a:schemeClr val="dk1"/>
                </a:solidFill>
              </a:rPr>
              <a:t>. The client.py will contain the implementation of the user who wants to time stamp the document . while the server.py contains the implementation of the server who time stamps the document and performs digital signature on the document. For connecting client and server I used socket programming.  Following are the libraries used in python socket, os, item ,datetime ,haslib</a:t>
            </a:r>
            <a:r>
              <a:rPr lang="en" sz="1350">
                <a:solidFill>
                  <a:schemeClr val="dk1"/>
                </a:solidFill>
                <a:latin typeface="Courier New"/>
                <a:ea typeface="Courier New"/>
                <a:cs typeface="Courier New"/>
                <a:sym typeface="Courier New"/>
              </a:rPr>
              <a:t>.</a:t>
            </a:r>
            <a:endParaRPr sz="1350">
              <a:solidFill>
                <a:schemeClr val="dk1"/>
              </a:solidFill>
              <a:latin typeface="Courier New"/>
              <a:ea typeface="Courier New"/>
              <a:cs typeface="Courier New"/>
              <a:sym typeface="Courier New"/>
            </a:endParaRPr>
          </a:p>
          <a:p>
            <a:pPr indent="0" lvl="0" marL="0" rtl="0" algn="l">
              <a:lnSpc>
                <a:spcPct val="100000"/>
              </a:lnSpc>
              <a:spcBef>
                <a:spcPts val="2400"/>
              </a:spcBef>
              <a:spcAft>
                <a:spcPts val="0"/>
              </a:spcAft>
              <a:buClr>
                <a:schemeClr val="dk1"/>
              </a:buClr>
              <a:buSzPts val="1100"/>
              <a:buFont typeface="Arial"/>
              <a:buNone/>
            </a:pPr>
            <a:r>
              <a:t/>
            </a:r>
            <a:endParaRPr sz="1350">
              <a:solidFill>
                <a:schemeClr val="dk1"/>
              </a:solidFill>
              <a:latin typeface="Courier New"/>
              <a:ea typeface="Courier New"/>
              <a:cs typeface="Courier New"/>
              <a:sym typeface="Courier New"/>
            </a:endParaRPr>
          </a:p>
        </p:txBody>
      </p:sp>
      <p:pic>
        <p:nvPicPr>
          <p:cNvPr id="146" name="Google Shape;146;p31"/>
          <p:cNvPicPr preferRelativeResize="0"/>
          <p:nvPr/>
        </p:nvPicPr>
        <p:blipFill>
          <a:blip r:embed="rId3">
            <a:alphaModFix/>
          </a:blip>
          <a:stretch>
            <a:fillRect/>
          </a:stretch>
        </p:blipFill>
        <p:spPr>
          <a:xfrm>
            <a:off x="1193350" y="2228850"/>
            <a:ext cx="6505575" cy="29146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32"/>
          <p:cNvSpPr txBox="1"/>
          <p:nvPr>
            <p:ph type="title"/>
          </p:nvPr>
        </p:nvSpPr>
        <p:spPr>
          <a:xfrm>
            <a:off x="289825" y="1694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Key </a:t>
            </a:r>
            <a:r>
              <a:rPr lang="en"/>
              <a:t>Generation</a:t>
            </a:r>
            <a:endParaRPr/>
          </a:p>
        </p:txBody>
      </p:sp>
      <p:sp>
        <p:nvSpPr>
          <p:cNvPr id="152" name="Google Shape;152;p3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53" name="Google Shape;153;p32"/>
          <p:cNvPicPr preferRelativeResize="0"/>
          <p:nvPr/>
        </p:nvPicPr>
        <p:blipFill>
          <a:blip r:embed="rId3">
            <a:alphaModFix/>
          </a:blip>
          <a:stretch>
            <a:fillRect/>
          </a:stretch>
        </p:blipFill>
        <p:spPr>
          <a:xfrm>
            <a:off x="457200" y="1293650"/>
            <a:ext cx="8229600" cy="29337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33"/>
          <p:cNvSpPr txBox="1"/>
          <p:nvPr>
            <p:ph type="title"/>
          </p:nvPr>
        </p:nvSpPr>
        <p:spPr>
          <a:xfrm>
            <a:off x="289825" y="1694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File Uploading </a:t>
            </a:r>
            <a:endParaRPr/>
          </a:p>
        </p:txBody>
      </p:sp>
      <p:sp>
        <p:nvSpPr>
          <p:cNvPr id="159" name="Google Shape;159;p3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2400"/>
              </a:spcBef>
              <a:spcAft>
                <a:spcPts val="0"/>
              </a:spcAft>
              <a:buClr>
                <a:schemeClr val="dk1"/>
              </a:buClr>
              <a:buSzPts val="1100"/>
              <a:buFont typeface="Arial"/>
              <a:buNone/>
            </a:pPr>
            <a:r>
              <a:rPr lang="en" sz="1600">
                <a:solidFill>
                  <a:schemeClr val="dk1"/>
                </a:solidFill>
              </a:rPr>
              <a:t>Client will send the document which he/she wants a timestamp. I used a simple .txt file </a:t>
            </a:r>
            <a:r>
              <a:rPr i="1" lang="en" sz="1600">
                <a:solidFill>
                  <a:schemeClr val="dk1"/>
                </a:solidFill>
              </a:rPr>
              <a:t>upload_document.txt </a:t>
            </a:r>
            <a:r>
              <a:rPr lang="en" sz="1600">
                <a:solidFill>
                  <a:schemeClr val="dk1"/>
                </a:solidFill>
              </a:rPr>
              <a:t> which is sent to the server. Following is the file :</a:t>
            </a:r>
            <a:endParaRPr sz="1600">
              <a:solidFill>
                <a:schemeClr val="dk1"/>
              </a:solidFill>
            </a:endParaRPr>
          </a:p>
          <a:p>
            <a:pPr indent="0" lvl="0" marL="0" rtl="0" algn="l">
              <a:spcBef>
                <a:spcPts val="0"/>
              </a:spcBef>
              <a:spcAft>
                <a:spcPts val="1600"/>
              </a:spcAft>
              <a:buNone/>
            </a:pPr>
            <a:r>
              <a:t/>
            </a:r>
            <a:endParaRPr sz="2200"/>
          </a:p>
        </p:txBody>
      </p:sp>
      <p:pic>
        <p:nvPicPr>
          <p:cNvPr id="160" name="Google Shape;160;p33"/>
          <p:cNvPicPr preferRelativeResize="0"/>
          <p:nvPr/>
        </p:nvPicPr>
        <p:blipFill rotWithShape="1">
          <a:blip r:embed="rId3">
            <a:alphaModFix/>
          </a:blip>
          <a:srcRect b="63579" l="0" r="32226" t="0"/>
          <a:stretch/>
        </p:blipFill>
        <p:spPr>
          <a:xfrm>
            <a:off x="1076275" y="2571750"/>
            <a:ext cx="6197375" cy="16486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34"/>
          <p:cNvSpPr txBox="1"/>
          <p:nvPr>
            <p:ph type="title"/>
          </p:nvPr>
        </p:nvSpPr>
        <p:spPr>
          <a:xfrm>
            <a:off x="311700" y="-979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t>Server attached timestamp and digital sign the document and send back to client </a:t>
            </a:r>
            <a:endParaRPr sz="2500"/>
          </a:p>
        </p:txBody>
      </p:sp>
      <p:sp>
        <p:nvSpPr>
          <p:cNvPr id="166" name="Google Shape;166;p34"/>
          <p:cNvSpPr txBox="1"/>
          <p:nvPr>
            <p:ph idx="1" type="body"/>
          </p:nvPr>
        </p:nvSpPr>
        <p:spPr>
          <a:xfrm>
            <a:off x="311700" y="9479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After that client decrypt the </a:t>
            </a:r>
            <a:r>
              <a:rPr lang="en"/>
              <a:t>document</a:t>
            </a:r>
            <a:r>
              <a:rPr lang="en"/>
              <a:t> and verify . </a:t>
            </a:r>
            <a:r>
              <a:rPr lang="en"/>
              <a:t>Following</a:t>
            </a:r>
            <a:r>
              <a:rPr lang="en"/>
              <a:t> is the </a:t>
            </a:r>
            <a:r>
              <a:rPr lang="en"/>
              <a:t>document</a:t>
            </a:r>
            <a:r>
              <a:rPr lang="en"/>
              <a:t> </a:t>
            </a:r>
            <a:r>
              <a:rPr lang="en"/>
              <a:t>received</a:t>
            </a:r>
            <a:r>
              <a:rPr lang="en"/>
              <a:t> by the client :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167" name="Google Shape;167;p34"/>
          <p:cNvPicPr preferRelativeResize="0"/>
          <p:nvPr/>
        </p:nvPicPr>
        <p:blipFill>
          <a:blip r:embed="rId3">
            <a:alphaModFix/>
          </a:blip>
          <a:stretch>
            <a:fillRect/>
          </a:stretch>
        </p:blipFill>
        <p:spPr>
          <a:xfrm>
            <a:off x="1337000" y="2044825"/>
            <a:ext cx="5914225" cy="24065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35"/>
          <p:cNvSpPr txBox="1"/>
          <p:nvPr>
            <p:ph type="title"/>
          </p:nvPr>
        </p:nvSpPr>
        <p:spPr>
          <a:xfrm>
            <a:off x="289825" y="1694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Output of the server.py and client.py </a:t>
            </a:r>
            <a:endParaRPr/>
          </a:p>
        </p:txBody>
      </p:sp>
      <p:sp>
        <p:nvSpPr>
          <p:cNvPr id="173" name="Google Shape;173;p3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74" name="Google Shape;174;p35"/>
          <p:cNvPicPr preferRelativeResize="0"/>
          <p:nvPr/>
        </p:nvPicPr>
        <p:blipFill>
          <a:blip r:embed="rId3">
            <a:alphaModFix/>
          </a:blip>
          <a:stretch>
            <a:fillRect/>
          </a:stretch>
        </p:blipFill>
        <p:spPr>
          <a:xfrm>
            <a:off x="0" y="977850"/>
            <a:ext cx="9579174" cy="416564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36"/>
          <p:cNvSpPr txBox="1"/>
          <p:nvPr>
            <p:ph type="title"/>
          </p:nvPr>
        </p:nvSpPr>
        <p:spPr>
          <a:xfrm>
            <a:off x="289825" y="1694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3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181" name="Google Shape;181;p36"/>
          <p:cNvSpPr/>
          <p:nvPr/>
        </p:nvSpPr>
        <p:spPr>
          <a:xfrm>
            <a:off x="914400" y="1367150"/>
            <a:ext cx="7315204" cy="2596648"/>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lt2"/>
                </a:solidFill>
                <a:latin typeface="Arial"/>
              </a:rPr>
              <a:t>Thank You !!! </a:t>
            </a:r>
            <a:br>
              <a:rPr b="0" i="0">
                <a:ln cap="flat" cmpd="sng" w="9525">
                  <a:solidFill>
                    <a:schemeClr val="dk2"/>
                  </a:solidFill>
                  <a:prstDash val="solid"/>
                  <a:round/>
                  <a:headEnd len="sm" w="sm" type="none"/>
                  <a:tailEnd len="sm" w="sm" type="none"/>
                </a:ln>
                <a:solidFill>
                  <a:schemeClr val="lt2"/>
                </a:solidFill>
                <a:latin typeface="Arial"/>
              </a:rPr>
            </a:br>
            <a:r>
              <a:rPr b="0" i="0">
                <a:ln cap="flat" cmpd="sng" w="9525">
                  <a:solidFill>
                    <a:schemeClr val="dk2"/>
                  </a:solidFill>
                  <a:prstDash val="solid"/>
                  <a:round/>
                  <a:headEnd len="sm" w="sm" type="none"/>
                  <a:tailEnd len="sm" w="sm" type="none"/>
                </a:ln>
                <a:solidFill>
                  <a:schemeClr val="lt2"/>
                </a:solidFill>
                <a:latin typeface="Arial"/>
              </a:rPr>
              <a:t>Any Questions ?</a:t>
            </a:r>
          </a:p>
        </p:txBody>
      </p:sp>
    </p:spTree>
  </p:cSld>
  <p:clrMapOvr>
    <a:masterClrMapping/>
  </p:clrMapOvr>
</p:sld>
</file>

<file path=ppt/theme/theme1.xml><?xml version="1.0" encoding="utf-8"?>
<a:theme xmlns:a="http://schemas.openxmlformats.org/drawingml/2006/main" xmlns:r="http://schemas.openxmlformats.org/officeDocument/2006/relationships" name="IIIT-Delhi">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