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54C5-E42A-4AC7-8924-87A09BFC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AB108-8D48-4EF2-A262-55B9D454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2B83-E75B-4BA1-A3BB-5B857C5D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CA07-EFBA-4D7D-B856-24B6F253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11EF-60D4-4278-BF82-2D984AC5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2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285A-8274-4E2C-AD61-E00E8D4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25908-1374-4EB7-B77C-C2AAABA0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357-5657-4B9C-B748-1484FDAD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304E-599E-4228-BDDA-A31307CD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5B6D-BDAD-43CB-A2C9-ACEEF57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5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663A5-840D-4B3C-9152-6AB724004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82632-430E-4649-8948-9F88EFD56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6045-A1EA-4328-838C-9747ED54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6D04-F667-42A5-BEC2-1C9D0F87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EB0D-6D5C-473D-9ABF-6C9BD9A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0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6346-0E7B-446A-BFA7-D4085FE0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04C6-A81A-4CE0-948E-B5F2ADA4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A9C6-DC92-4CD1-874B-5241694C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5AE2-F9A1-46BF-9BB6-A0B6C15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81C1-4F9B-4525-8576-68CADC54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0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7BF7-ACDD-4A89-9962-4EBD5EE6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C0D35-F99F-46D4-A6C4-B8217BBAC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B012-A295-4569-A6C7-FE8F11B4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FD3F-D985-481B-ABA6-5F9AC22F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1E96-25FA-4B37-85EB-2435E221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9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738E-E906-4624-AECB-1300A3BC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D9C4-6C56-48CB-9C59-AF010720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46FD-11AD-41FD-B4F0-E3393DB1F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13E49-F275-4970-A90F-E23E93F4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D6EF0-4F84-433D-8A3A-71041ED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1EA9-850C-47E9-957C-0CCC013F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6552-F2AD-40D8-BA7C-2C78B423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41BCE-53ED-4C8E-9C62-1DC2DD52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84352-315C-4840-906F-D36CD531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80614-3374-4305-BEB3-9DBB81CD2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A8CB0-02DC-4416-9E72-C709266EE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078C1-71D1-40B2-B5B2-59217AA1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03764-C3DC-40FB-9C72-DD10DC54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C1A6E-B56C-4A3A-A916-9B67D0C7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842E-2F3D-4046-BAA5-CEDFFFE3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145E7-4189-42D4-B134-A58B6019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38F0-C26E-4531-A7BF-CAAECEA4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C4C2-D51D-4593-BED8-8762556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B437A-B41C-4E8A-B749-2E3907AF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6F1D3-C945-4FFC-9B54-ECD4BAA3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3920-334B-4BD5-B6E0-212931DC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2739-9ADA-4E40-B358-AD77D53F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82F9-1931-4A27-BDE1-889A0435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FB7FC-7A95-41C9-A833-3091585C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8C8B-6A09-4FD2-80C3-CF76394F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19C0-D37D-4CF9-95B3-F5489E43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88CAD-DFAE-4CEA-988E-9397E5BD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D303-8028-4CE7-B9FE-B95F06C5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D5D94-C1FD-46EA-8918-3C72627E6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AFD5-FFBD-46AF-80AE-6D3B3266A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B278F-3B4A-4E68-BC3B-0EA97B08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3EE7-2CAB-4919-958A-A55D8B7B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795D-517E-4307-9822-C9D6E89E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85516-A4A7-46C9-9B68-0A7C64EA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504C4-7C8B-47A7-9344-941AD3B8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E4527-A30B-453E-9616-4CACE0C4F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081E-D27B-4E51-BF62-4A80B1ADE6F7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8B10-C481-41BB-A828-1BAC51D07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425A-4338-4330-AD32-73F7C5FF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DBC67-6169-4255-BF77-060392626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9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690DF6-014E-4EFE-B4E3-95C59EF5994D}"/>
              </a:ext>
            </a:extLst>
          </p:cNvPr>
          <p:cNvSpPr/>
          <p:nvPr/>
        </p:nvSpPr>
        <p:spPr>
          <a:xfrm>
            <a:off x="2742789" y="677140"/>
            <a:ext cx="5833969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CODE</a:t>
            </a:r>
          </a:p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FLOW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AND SAMPLE</a:t>
            </a:r>
          </a:p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32395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F063CF-6EDD-4484-985E-F346E381B8BF}"/>
              </a:ext>
            </a:extLst>
          </p:cNvPr>
          <p:cNvSpPr/>
          <p:nvPr/>
        </p:nvSpPr>
        <p:spPr>
          <a:xfrm>
            <a:off x="539915" y="301748"/>
            <a:ext cx="70407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Vatsal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goes to the HR portal and applies for new job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D7198-7346-4629-B644-41AC4680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7" y="1378615"/>
            <a:ext cx="4739778" cy="4946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9789B-9012-44B3-88CB-81D4F33B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93" y="1378615"/>
            <a:ext cx="4827003" cy="50473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D8D6EA-2083-4C7B-9910-62ECD58D0739}"/>
              </a:ext>
            </a:extLst>
          </p:cNvPr>
          <p:cNvCxnSpPr>
            <a:cxnSpLocks/>
          </p:cNvCxnSpPr>
          <p:nvPr/>
        </p:nvCxnSpPr>
        <p:spPr>
          <a:xfrm flipV="1">
            <a:off x="4269996" y="2718033"/>
            <a:ext cx="2337197" cy="93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2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C9968D-36E6-4B9C-8BDE-55CCDED38949}"/>
              </a:ext>
            </a:extLst>
          </p:cNvPr>
          <p:cNvSpPr txBox="1"/>
          <p:nvPr/>
        </p:nvSpPr>
        <p:spPr>
          <a:xfrm>
            <a:off x="503339" y="352338"/>
            <a:ext cx="675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ym typeface="Wingdings" panose="05000000000000000000" pitchFamily="2" charset="2"/>
              </a:rPr>
              <a:t></a:t>
            </a:r>
            <a:r>
              <a:rPr lang="en-IN" sz="2800" dirty="0"/>
              <a:t>He checks the available job openings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1B6C-A472-4539-B50E-414EFF5B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8" y="1249959"/>
            <a:ext cx="4717382" cy="493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2BEEA-7FCF-48B2-AAA5-9776A2A3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55" y="1249959"/>
            <a:ext cx="5746261" cy="26635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E3EE7C-B3BC-4733-B87C-85F7B6C49B05}"/>
              </a:ext>
            </a:extLst>
          </p:cNvPr>
          <p:cNvCxnSpPr>
            <a:cxnSpLocks/>
          </p:cNvCxnSpPr>
          <p:nvPr/>
        </p:nvCxnSpPr>
        <p:spPr>
          <a:xfrm flipV="1">
            <a:off x="4227319" y="2063692"/>
            <a:ext cx="1928136" cy="30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8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751E6-4BD0-4A26-8250-B24968963DF6}"/>
              </a:ext>
            </a:extLst>
          </p:cNvPr>
          <p:cNvSpPr txBox="1"/>
          <p:nvPr/>
        </p:nvSpPr>
        <p:spPr>
          <a:xfrm>
            <a:off x="545284" y="419450"/>
            <a:ext cx="1106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ym typeface="Wingdings" panose="05000000000000000000" pitchFamily="2" charset="2"/>
              </a:rPr>
              <a:t></a:t>
            </a:r>
            <a:r>
              <a:rPr lang="en-IN" sz="2800" dirty="0"/>
              <a:t>He decides to apply for  manager post in data analysis which is job no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2050B-F931-42DA-A116-C7A09AD3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8" y="1249959"/>
            <a:ext cx="4717382" cy="4932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B4580-D32D-4033-9C16-E1D742B3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32" y="942670"/>
            <a:ext cx="5574424" cy="58109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774C64-01B2-40ED-A122-5B56629C2FE8}"/>
              </a:ext>
            </a:extLst>
          </p:cNvPr>
          <p:cNvCxnSpPr/>
          <p:nvPr/>
        </p:nvCxnSpPr>
        <p:spPr>
          <a:xfrm flipV="1">
            <a:off x="4286774" y="1669409"/>
            <a:ext cx="1879134" cy="14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0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179AC-56DD-4421-8B4F-3C9E52D7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65" y="145652"/>
            <a:ext cx="5072955" cy="6255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EE65F4-28D2-40D7-93C0-8B71ADAA7E44}"/>
              </a:ext>
            </a:extLst>
          </p:cNvPr>
          <p:cNvSpPr txBox="1"/>
          <p:nvPr/>
        </p:nvSpPr>
        <p:spPr>
          <a:xfrm>
            <a:off x="427838" y="872455"/>
            <a:ext cx="5461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 err="1"/>
              <a:t>Vatsals</a:t>
            </a:r>
            <a:r>
              <a:rPr lang="en-IN" sz="2400" dirty="0"/>
              <a:t> name has been added to the data base</a:t>
            </a:r>
          </a:p>
          <a:p>
            <a:endParaRPr lang="en-IN" sz="2400" dirty="0"/>
          </a:p>
          <a:p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There are 24 people who have applied for 4 different jobs. </a:t>
            </a:r>
            <a:r>
              <a:rPr lang="en-IN" sz="2400" dirty="0" err="1"/>
              <a:t>Vatsals</a:t>
            </a:r>
            <a:r>
              <a:rPr lang="en-IN" sz="2400" dirty="0"/>
              <a:t> job code is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001E08-6B2F-441E-8AF4-F116C6C09613}"/>
              </a:ext>
            </a:extLst>
          </p:cNvPr>
          <p:cNvCxnSpPr>
            <a:cxnSpLocks/>
          </p:cNvCxnSpPr>
          <p:nvPr/>
        </p:nvCxnSpPr>
        <p:spPr>
          <a:xfrm>
            <a:off x="3665989" y="2936147"/>
            <a:ext cx="2904976" cy="337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08596F7-E7B4-4A66-95AE-35739DE8372C}"/>
              </a:ext>
            </a:extLst>
          </p:cNvPr>
          <p:cNvSpPr/>
          <p:nvPr/>
        </p:nvSpPr>
        <p:spPr>
          <a:xfrm>
            <a:off x="329896" y="155905"/>
            <a:ext cx="4728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VIEW</a:t>
            </a:r>
          </a:p>
        </p:txBody>
      </p:sp>
    </p:spTree>
    <p:extLst>
      <p:ext uri="{BB962C8B-B14F-4D97-AF65-F5344CB8AC3E}">
        <p14:creationId xmlns:p14="http://schemas.microsoft.com/office/powerpoint/2010/main" val="323330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EDDCD-C05B-44F4-9A6B-00D954FAD1E4}"/>
              </a:ext>
            </a:extLst>
          </p:cNvPr>
          <p:cNvSpPr txBox="1"/>
          <p:nvPr/>
        </p:nvSpPr>
        <p:spPr>
          <a:xfrm>
            <a:off x="889233" y="411061"/>
            <a:ext cx="8330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ym typeface="Wingdings" panose="05000000000000000000" pitchFamily="2" charset="2"/>
              </a:rPr>
              <a:t></a:t>
            </a:r>
            <a:r>
              <a:rPr lang="en-IN" sz="2800" dirty="0"/>
              <a:t>HR Admin will login to the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F6069-8389-4BCD-BD88-05062324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3" y="1084151"/>
            <a:ext cx="4714613" cy="4920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CB6202-9D36-4913-9594-AFBE814C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578" y="1193208"/>
            <a:ext cx="3319161" cy="34903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3ABBE1-FFB6-471D-9B1C-1FFAA57A5CF0}"/>
              </a:ext>
            </a:extLst>
          </p:cNvPr>
          <p:cNvCxnSpPr/>
          <p:nvPr/>
        </p:nvCxnSpPr>
        <p:spPr>
          <a:xfrm flipV="1">
            <a:off x="4622334" y="1803633"/>
            <a:ext cx="2734811" cy="50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34D3C-EA3F-46D1-8E22-A63CC8EA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5" y="1288162"/>
            <a:ext cx="4801856" cy="4986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CBF8E-5F06-434B-9CF0-3720F766DE23}"/>
              </a:ext>
            </a:extLst>
          </p:cNvPr>
          <p:cNvSpPr txBox="1"/>
          <p:nvPr/>
        </p:nvSpPr>
        <p:spPr>
          <a:xfrm>
            <a:off x="1015067" y="562062"/>
            <a:ext cx="605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HR will go to the Recruitment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6A8C7-23C4-4698-A22E-F878D514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00" y="1124397"/>
            <a:ext cx="4919004" cy="51505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10DB94-1FFC-468B-93A2-AA262E19B2D3}"/>
              </a:ext>
            </a:extLst>
          </p:cNvPr>
          <p:cNvCxnSpPr/>
          <p:nvPr/>
        </p:nvCxnSpPr>
        <p:spPr>
          <a:xfrm>
            <a:off x="3934437" y="2550253"/>
            <a:ext cx="2617365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9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73EC9-54A9-432F-8288-B291139505DA}"/>
              </a:ext>
            </a:extLst>
          </p:cNvPr>
          <p:cNvSpPr txBox="1"/>
          <p:nvPr/>
        </p:nvSpPr>
        <p:spPr>
          <a:xfrm>
            <a:off x="1241571" y="511728"/>
            <a:ext cx="1002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2000" dirty="0"/>
              <a:t>HR Admin will set the shortlisting criteria for job code 4 which </a:t>
            </a:r>
            <a:r>
              <a:rPr lang="en-IN" sz="2000" dirty="0" err="1"/>
              <a:t>Vatsal</a:t>
            </a:r>
            <a:r>
              <a:rPr lang="en-IN" sz="2000" dirty="0"/>
              <a:t> has applied for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BE913-B56B-424B-9FDC-C6F4FB0A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4" y="1258621"/>
            <a:ext cx="4919004" cy="515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B871E-C786-4A6F-A262-CAAE7CC1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285" y="1027004"/>
            <a:ext cx="5533416" cy="57366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C21054-CF8A-497D-A159-9860110D88A8}"/>
              </a:ext>
            </a:extLst>
          </p:cNvPr>
          <p:cNvCxnSpPr/>
          <p:nvPr/>
        </p:nvCxnSpPr>
        <p:spPr>
          <a:xfrm flipV="1">
            <a:off x="4504888" y="2063692"/>
            <a:ext cx="1842523" cy="136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62F872-71BC-4C96-A2E1-17B21F45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87" y="97100"/>
            <a:ext cx="5209563" cy="63417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21CF8-527F-415B-B358-122E7AC89983}"/>
              </a:ext>
            </a:extLst>
          </p:cNvPr>
          <p:cNvSpPr txBox="1"/>
          <p:nvPr/>
        </p:nvSpPr>
        <p:spPr>
          <a:xfrm>
            <a:off x="464192" y="1216403"/>
            <a:ext cx="5469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A database view for shortlisted candidates for job code 4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Vatsal</a:t>
            </a:r>
            <a:r>
              <a:rPr lang="en-IN" dirty="0"/>
              <a:t> has been shortlisted along with two other candidates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C24478-0112-4A89-9EEB-2CEBECEC55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199003" y="2693731"/>
            <a:ext cx="6406391" cy="354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4532ED-2C96-4AA1-BA83-16F0B7C540B7}"/>
              </a:ext>
            </a:extLst>
          </p:cNvPr>
          <p:cNvSpPr/>
          <p:nvPr/>
        </p:nvSpPr>
        <p:spPr>
          <a:xfrm>
            <a:off x="329896" y="155905"/>
            <a:ext cx="4728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VIEW</a:t>
            </a:r>
          </a:p>
        </p:txBody>
      </p:sp>
    </p:spTree>
    <p:extLst>
      <p:ext uri="{BB962C8B-B14F-4D97-AF65-F5344CB8AC3E}">
        <p14:creationId xmlns:p14="http://schemas.microsoft.com/office/powerpoint/2010/main" val="203274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5A470-FD66-4BFD-B475-0B1E2B23C3D4}"/>
              </a:ext>
            </a:extLst>
          </p:cNvPr>
          <p:cNvSpPr txBox="1"/>
          <p:nvPr/>
        </p:nvSpPr>
        <p:spPr>
          <a:xfrm>
            <a:off x="268189" y="162304"/>
            <a:ext cx="6996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2000" dirty="0"/>
              <a:t>HR admin will do the Interview process for job code 4</a:t>
            </a:r>
          </a:p>
          <a:p>
            <a:r>
              <a:rPr lang="en-IN" sz="2000" dirty="0">
                <a:sym typeface="Wingdings" panose="05000000000000000000" pitchFamily="2" charset="2"/>
              </a:rPr>
              <a:t></a:t>
            </a:r>
            <a:r>
              <a:rPr lang="en-IN" sz="2000" dirty="0"/>
              <a:t>Two candidates is to be selected in the interview 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3D916-0CA6-448E-8971-4A914E66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6" y="1012506"/>
            <a:ext cx="5427678" cy="568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97DF02-6769-4987-905F-BCA81010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0227"/>
            <a:ext cx="5837328" cy="1957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A5C3B-159C-4499-81E3-A96777B49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7266"/>
            <a:ext cx="3695670" cy="9360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2A3E0-0CC7-498E-BFC3-0D9D40560C61}"/>
              </a:ext>
            </a:extLst>
          </p:cNvPr>
          <p:cNvCxnSpPr/>
          <p:nvPr/>
        </p:nvCxnSpPr>
        <p:spPr>
          <a:xfrm flipV="1">
            <a:off x="4513277" y="1686187"/>
            <a:ext cx="1451295" cy="174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4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2EAC6-543D-4EEB-B236-2F847328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075" y="108674"/>
            <a:ext cx="5313405" cy="6543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61AD33-FF5A-4712-91C5-CAC5945E553F}"/>
              </a:ext>
            </a:extLst>
          </p:cNvPr>
          <p:cNvSpPr txBox="1"/>
          <p:nvPr/>
        </p:nvSpPr>
        <p:spPr>
          <a:xfrm>
            <a:off x="359141" y="1023457"/>
            <a:ext cx="5503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Vatsal</a:t>
            </a:r>
            <a:r>
              <a:rPr lang="en-IN" dirty="0"/>
              <a:t> and anil  has been selected for the job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643207-8AE7-4F0F-BFF5-6A90F5A60DA2}"/>
              </a:ext>
            </a:extLst>
          </p:cNvPr>
          <p:cNvCxnSpPr>
            <a:cxnSpLocks/>
          </p:cNvCxnSpPr>
          <p:nvPr/>
        </p:nvCxnSpPr>
        <p:spPr>
          <a:xfrm>
            <a:off x="3875714" y="1946787"/>
            <a:ext cx="7097086" cy="457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63B13D2-1543-4BAE-B47E-5A26CABF6C1B}"/>
              </a:ext>
            </a:extLst>
          </p:cNvPr>
          <p:cNvSpPr/>
          <p:nvPr/>
        </p:nvSpPr>
        <p:spPr>
          <a:xfrm>
            <a:off x="329896" y="155905"/>
            <a:ext cx="4728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VIEW</a:t>
            </a:r>
          </a:p>
        </p:txBody>
      </p:sp>
    </p:spTree>
    <p:extLst>
      <p:ext uri="{BB962C8B-B14F-4D97-AF65-F5344CB8AC3E}">
        <p14:creationId xmlns:p14="http://schemas.microsoft.com/office/powerpoint/2010/main" val="130739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D12319-7D89-4123-A244-FE0393334C06}"/>
              </a:ext>
            </a:extLst>
          </p:cNvPr>
          <p:cNvSpPr/>
          <p:nvPr/>
        </p:nvSpPr>
        <p:spPr>
          <a:xfrm>
            <a:off x="754381" y="484193"/>
            <a:ext cx="960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 OF DATABASE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6F562-A3F3-437E-8A2C-28B2ACCA6F39}"/>
              </a:ext>
            </a:extLst>
          </p:cNvPr>
          <p:cNvSpPr txBox="1"/>
          <p:nvPr/>
        </p:nvSpPr>
        <p:spPr>
          <a:xfrm>
            <a:off x="1006679" y="1845578"/>
            <a:ext cx="8447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SQ lite database has been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The data base has three 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3200" dirty="0" err="1"/>
              <a:t>applied_candidates</a:t>
            </a:r>
            <a:endParaRPr lang="en-IN" sz="3200" dirty="0"/>
          </a:p>
          <a:p>
            <a:pPr marL="971550" lvl="1" indent="-514350">
              <a:buFont typeface="+mj-lt"/>
              <a:buAutoNum type="arabicPeriod"/>
            </a:pPr>
            <a:r>
              <a:rPr lang="en-IN" sz="3200" dirty="0" err="1"/>
              <a:t>Jobs_available</a:t>
            </a:r>
            <a:endParaRPr lang="en-IN" sz="3200" dirty="0"/>
          </a:p>
          <a:p>
            <a:pPr marL="971550" lvl="1" indent="-514350">
              <a:buFont typeface="+mj-lt"/>
              <a:buAutoNum type="arabicPeriod"/>
            </a:pPr>
            <a:r>
              <a:rPr lang="en-IN" sz="3200" dirty="0" err="1"/>
              <a:t>employee_register</a:t>
            </a:r>
            <a:endParaRPr lang="en-IN" sz="3200" dirty="0"/>
          </a:p>
          <a:p>
            <a:pPr marL="971550" lvl="1" indent="-514350">
              <a:buFont typeface="+mj-lt"/>
              <a:buAutoNum type="arabicPeriod"/>
            </a:pP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156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38384-F3BA-4D77-A48D-B3A6A54787FE}"/>
              </a:ext>
            </a:extLst>
          </p:cNvPr>
          <p:cNvSpPr txBox="1"/>
          <p:nvPr/>
        </p:nvSpPr>
        <p:spPr>
          <a:xfrm>
            <a:off x="788564" y="587229"/>
            <a:ext cx="510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Vatsal</a:t>
            </a:r>
            <a:r>
              <a:rPr lang="en-IN" dirty="0"/>
              <a:t> visits the website to check the result</a:t>
            </a: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He has been selected for the job!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947E0-A5F9-42AF-84AD-4587179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4" y="1504450"/>
            <a:ext cx="4827003" cy="5047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FBE7B-57CB-4D87-876C-0624925E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06" y="1437338"/>
            <a:ext cx="5998276" cy="22622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CB4CE9-9AEF-4D1B-AC67-91705762DB39}"/>
              </a:ext>
            </a:extLst>
          </p:cNvPr>
          <p:cNvCxnSpPr/>
          <p:nvPr/>
        </p:nvCxnSpPr>
        <p:spPr>
          <a:xfrm flipV="1">
            <a:off x="4555222" y="2189527"/>
            <a:ext cx="3900881" cy="192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68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96844D-7417-495B-AD8A-D2BB3053CE5B}"/>
              </a:ext>
            </a:extLst>
          </p:cNvPr>
          <p:cNvSpPr/>
          <p:nvPr/>
        </p:nvSpPr>
        <p:spPr>
          <a:xfrm>
            <a:off x="1691807" y="358359"/>
            <a:ext cx="741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 OF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7FBF2-777C-419E-9F99-F3968170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01" y="1281689"/>
            <a:ext cx="4249068" cy="5378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586A1-0D49-4F1E-994E-5B1455F8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14" y="1365579"/>
            <a:ext cx="5161458" cy="2284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B41AB-F596-4524-BB90-1C463C0EF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914" y="4192844"/>
            <a:ext cx="3818738" cy="18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1C6588-17AA-4248-86F7-8A6A3EBC275B}"/>
              </a:ext>
            </a:extLst>
          </p:cNvPr>
          <p:cNvSpPr/>
          <p:nvPr/>
        </p:nvSpPr>
        <p:spPr>
          <a:xfrm>
            <a:off x="453086" y="375137"/>
            <a:ext cx="9121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 PAGE OF THE HR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6859B-FF80-490B-9687-55DEA469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04" y="1212105"/>
            <a:ext cx="5050174" cy="527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0F2F0-8AC7-426E-8504-1BBD8AD5A7EF}"/>
              </a:ext>
            </a:extLst>
          </p:cNvPr>
          <p:cNvSpPr txBox="1"/>
          <p:nvPr/>
        </p:nvSpPr>
        <p:spPr>
          <a:xfrm>
            <a:off x="679507" y="1837189"/>
            <a:ext cx="4885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Home page has these three buttons</a:t>
            </a:r>
          </a:p>
        </p:txBody>
      </p:sp>
    </p:spTree>
    <p:extLst>
      <p:ext uri="{BB962C8B-B14F-4D97-AF65-F5344CB8AC3E}">
        <p14:creationId xmlns:p14="http://schemas.microsoft.com/office/powerpoint/2010/main" val="388426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0EFB1-165A-4B49-B0F5-2189AE792571}"/>
              </a:ext>
            </a:extLst>
          </p:cNvPr>
          <p:cNvSpPr/>
          <p:nvPr/>
        </p:nvSpPr>
        <p:spPr>
          <a:xfrm>
            <a:off x="729272" y="391915"/>
            <a:ext cx="9139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NAVIGATING THROUGH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C4AFF-A9D6-48BD-BBF7-21F1131B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9" y="2077908"/>
            <a:ext cx="4204528" cy="438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DD18F-3AE3-4F11-A9F4-BDCB9257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99" y="1193605"/>
            <a:ext cx="2446538" cy="2616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8CD74-EC9C-44E4-BD9F-E736FA875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818" y="2299009"/>
            <a:ext cx="4085440" cy="42719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F9BAE0-0A8B-4298-BA89-BF1BEA5D5CE3}"/>
              </a:ext>
            </a:extLst>
          </p:cNvPr>
          <p:cNvCxnSpPr>
            <a:cxnSpLocks/>
          </p:cNvCxnSpPr>
          <p:nvPr/>
        </p:nvCxnSpPr>
        <p:spPr>
          <a:xfrm>
            <a:off x="3858936" y="4110606"/>
            <a:ext cx="4042082" cy="62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DC0B33-B0FF-4CFE-8140-607E8CDCE008}"/>
              </a:ext>
            </a:extLst>
          </p:cNvPr>
          <p:cNvCxnSpPr/>
          <p:nvPr/>
        </p:nvCxnSpPr>
        <p:spPr>
          <a:xfrm flipV="1">
            <a:off x="3858936" y="2659310"/>
            <a:ext cx="1211062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2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68503-ED64-40CE-8A67-E064CB0A6C4E}"/>
              </a:ext>
            </a:extLst>
          </p:cNvPr>
          <p:cNvSpPr/>
          <p:nvPr/>
        </p:nvSpPr>
        <p:spPr>
          <a:xfrm>
            <a:off x="1700803" y="190579"/>
            <a:ext cx="6777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 ADMIN LOGIN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CF3E9-B8EE-441D-9A20-D42BEF32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36" y="998291"/>
            <a:ext cx="5274844" cy="54780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85477B-30F1-42D7-8FFC-B47E962AF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34" y="1683806"/>
            <a:ext cx="3319161" cy="34903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83BAF-C49A-40B1-B91C-C2808AF5A999}"/>
              </a:ext>
            </a:extLst>
          </p:cNvPr>
          <p:cNvCxnSpPr/>
          <p:nvPr/>
        </p:nvCxnSpPr>
        <p:spPr>
          <a:xfrm>
            <a:off x="3556932" y="3498209"/>
            <a:ext cx="906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DDD0C-7C04-4029-8BF6-8339FBFE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70" y="2348917"/>
            <a:ext cx="4142116" cy="4337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63B008-13C3-403F-864C-70A85ACFC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86" y="293615"/>
            <a:ext cx="4267364" cy="4425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6A2A8-D994-4E8E-BA53-32BA549BA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4" y="1543573"/>
            <a:ext cx="3302087" cy="34292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985B8-9094-46E8-B3FE-468DF8C342F6}"/>
              </a:ext>
            </a:extLst>
          </p:cNvPr>
          <p:cNvCxnSpPr>
            <a:cxnSpLocks/>
          </p:cNvCxnSpPr>
          <p:nvPr/>
        </p:nvCxnSpPr>
        <p:spPr>
          <a:xfrm>
            <a:off x="2365695" y="2348917"/>
            <a:ext cx="1151175" cy="64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6537E-CA50-440C-98E4-3EBE94D9ADAB}"/>
              </a:ext>
            </a:extLst>
          </p:cNvPr>
          <p:cNvCxnSpPr/>
          <p:nvPr/>
        </p:nvCxnSpPr>
        <p:spPr>
          <a:xfrm flipV="1">
            <a:off x="2332139" y="1216945"/>
            <a:ext cx="5231468" cy="188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C3F41C-60BC-4E9B-A308-8A4E7794D1EF}"/>
              </a:ext>
            </a:extLst>
          </p:cNvPr>
          <p:cNvSpPr txBox="1"/>
          <p:nvPr/>
        </p:nvSpPr>
        <p:spPr>
          <a:xfrm>
            <a:off x="1417739" y="171974"/>
            <a:ext cx="411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ADMN LOGIN PAGE HAS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Recruitment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Employee management</a:t>
            </a:r>
          </a:p>
        </p:txBody>
      </p:sp>
    </p:spTree>
    <p:extLst>
      <p:ext uri="{BB962C8B-B14F-4D97-AF65-F5344CB8AC3E}">
        <p14:creationId xmlns:p14="http://schemas.microsoft.com/office/powerpoint/2010/main" val="257795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D6075-6D66-45C5-ABE1-E1BC3C4D36CE}"/>
              </a:ext>
            </a:extLst>
          </p:cNvPr>
          <p:cNvSpPr/>
          <p:nvPr/>
        </p:nvSpPr>
        <p:spPr>
          <a:xfrm>
            <a:off x="0" y="221770"/>
            <a:ext cx="6908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APPLICANT LOGIN PAGE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AB39D-98EC-4032-B5F6-59450122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7" y="1996579"/>
            <a:ext cx="4422803" cy="4624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A5A71-BBFD-439E-9E56-3F35DCAD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384" y="4551029"/>
            <a:ext cx="4904682" cy="2273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5AEFB-BAF5-482F-8B99-75EA0FC1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494" y="33556"/>
            <a:ext cx="5371749" cy="4530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8E68A2-AFFC-4007-8BC2-0EA6E6EBCDE4}"/>
              </a:ext>
            </a:extLst>
          </p:cNvPr>
          <p:cNvCxnSpPr/>
          <p:nvPr/>
        </p:nvCxnSpPr>
        <p:spPr>
          <a:xfrm>
            <a:off x="3640822" y="3078760"/>
            <a:ext cx="3267672" cy="201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139EF3-FCFA-4BA6-9EB5-1D9D00B7A8CD}"/>
              </a:ext>
            </a:extLst>
          </p:cNvPr>
          <p:cNvCxnSpPr/>
          <p:nvPr/>
        </p:nvCxnSpPr>
        <p:spPr>
          <a:xfrm flipV="1">
            <a:off x="3598877" y="1652631"/>
            <a:ext cx="3212984" cy="207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7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40ADC-4C7C-4BA9-A10E-E9A590DF3445}"/>
              </a:ext>
            </a:extLst>
          </p:cNvPr>
          <p:cNvSpPr/>
          <p:nvPr/>
        </p:nvSpPr>
        <p:spPr>
          <a:xfrm>
            <a:off x="959839" y="366748"/>
            <a:ext cx="7688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C015C-DA04-49FB-86DD-D4E4F5DBCC98}"/>
              </a:ext>
            </a:extLst>
          </p:cNvPr>
          <p:cNvSpPr txBox="1"/>
          <p:nvPr/>
        </p:nvSpPr>
        <p:spPr>
          <a:xfrm>
            <a:off x="1107347" y="1644242"/>
            <a:ext cx="7231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 applicant named </a:t>
            </a:r>
            <a:r>
              <a:rPr lang="en-IN" dirty="0" err="1"/>
              <a:t>Vatsal</a:t>
            </a:r>
            <a:r>
              <a:rPr lang="en-IN" dirty="0"/>
              <a:t> will apply for a job from the available jobs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HR admin will  check the applied jobs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HR admin will do the shortlisting and interview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Vatsal</a:t>
            </a:r>
            <a:r>
              <a:rPr lang="en-IN" dirty="0"/>
              <a:t> will check for the selected list from the portal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79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279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ahmad</dc:creator>
  <cp:lastModifiedBy>shadman ahmad</cp:lastModifiedBy>
  <cp:revision>16</cp:revision>
  <dcterms:created xsi:type="dcterms:W3CDTF">2020-10-09T21:16:28Z</dcterms:created>
  <dcterms:modified xsi:type="dcterms:W3CDTF">2020-10-09T23:57:25Z</dcterms:modified>
</cp:coreProperties>
</file>