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handoutMasterIdLst>
    <p:handoutMasterId r:id="rId17"/>
  </p:handoutMasterIdLst>
  <p:sldIdLst>
    <p:sldId id="337" r:id="rId5"/>
    <p:sldId id="270" r:id="rId6"/>
    <p:sldId id="372" r:id="rId7"/>
    <p:sldId id="375" r:id="rId8"/>
    <p:sldId id="379" r:id="rId9"/>
    <p:sldId id="374" r:id="rId10"/>
    <p:sldId id="377" r:id="rId11"/>
    <p:sldId id="376" r:id="rId12"/>
    <p:sldId id="316" r:id="rId13"/>
    <p:sldId id="373" r:id="rId14"/>
    <p:sldId id="338" r:id="rId15"/>
  </p:sldIdLst>
  <p:sldSz cx="9144000" cy="5143500" type="screen16x9"/>
  <p:notesSz cx="6797675" cy="9926638"/>
  <p:custDataLst>
    <p:tags r:id="rId1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9">
          <p15:clr>
            <a:srgbClr val="A4A3A4"/>
          </p15:clr>
        </p15:guide>
        <p15:guide id="2" orient="horz" pos="2618">
          <p15:clr>
            <a:srgbClr val="A4A3A4"/>
          </p15:clr>
        </p15:guide>
        <p15:guide id="3" orient="horz" pos="1756">
          <p15:clr>
            <a:srgbClr val="A4A3A4"/>
          </p15:clr>
        </p15:guide>
        <p15:guide id="4" orient="horz" pos="1711">
          <p15:clr>
            <a:srgbClr val="A4A3A4"/>
          </p15:clr>
        </p15:guide>
        <p15:guide id="5" orient="horz" pos="123">
          <p15:clr>
            <a:srgbClr val="A4A3A4"/>
          </p15:clr>
        </p15:guide>
        <p15:guide id="6" orient="horz" pos="3117">
          <p15:clr>
            <a:srgbClr val="A4A3A4"/>
          </p15:clr>
        </p15:guide>
        <p15:guide id="7" orient="horz" pos="3026">
          <p15:clr>
            <a:srgbClr val="A4A3A4"/>
          </p15:clr>
        </p15:guide>
        <p15:guide id="8" orient="horz" pos="2845">
          <p15:clr>
            <a:srgbClr val="A4A3A4"/>
          </p15:clr>
        </p15:guide>
        <p15:guide id="9" pos="249">
          <p15:clr>
            <a:srgbClr val="A4A3A4"/>
          </p15:clr>
        </p15:guide>
        <p15:guide id="10" pos="2857">
          <p15:clr>
            <a:srgbClr val="A4A3A4"/>
          </p15:clr>
        </p15:guide>
        <p15:guide id="11" pos="2903">
          <p15:clr>
            <a:srgbClr val="A4A3A4"/>
          </p15:clr>
        </p15:guide>
        <p15:guide id="12" pos="3787">
          <p15:clr>
            <a:srgbClr val="A4A3A4"/>
          </p15:clr>
        </p15:guide>
        <p15:guide id="13" pos="3742">
          <p15:clr>
            <a:srgbClr val="A4A3A4"/>
          </p15:clr>
        </p15:guide>
        <p15:guide id="14" pos="2018">
          <p15:clr>
            <a:srgbClr val="A4A3A4"/>
          </p15:clr>
        </p15:guide>
        <p15:guide id="15" pos="1973">
          <p15:clr>
            <a:srgbClr val="A4A3A4"/>
          </p15:clr>
        </p15:guide>
        <p15:guide id="16" pos="5511">
          <p15:clr>
            <a:srgbClr val="A4A3A4"/>
          </p15:clr>
        </p15:guide>
        <p15:guide id="17" pos="113">
          <p15:clr>
            <a:srgbClr val="A4A3A4"/>
          </p15:clr>
        </p15:guide>
        <p15:guide id="18" pos="5647">
          <p15:clr>
            <a:srgbClr val="A4A3A4"/>
          </p15:clr>
        </p15:guide>
        <p15:guide id="19" pos="5465">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ilarasu, Aditi" initials="TA" lastIdx="1" clrIdx="0">
    <p:extLst>
      <p:ext uri="{19B8F6BF-5375-455C-9EA6-DF929625EA0E}">
        <p15:presenceInfo xmlns:p15="http://schemas.microsoft.com/office/powerpoint/2012/main" userId="S::uidn1716@contiwan.com::1f7be121-6a08-4d2a-a020-d8947b55f2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C00CC"/>
    <a:srgbClr val="CCECFF"/>
    <a:srgbClr val="FFCCFF"/>
    <a:srgbClr val="B2B2B2"/>
    <a:srgbClr val="F8F8F8"/>
    <a:srgbClr val="FF33CC"/>
    <a:srgbClr val="FF9933"/>
    <a:srgbClr val="33CC33"/>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14" autoAdjust="0"/>
    <p:restoredTop sz="51788" autoAdjust="0"/>
  </p:normalViewPr>
  <p:slideViewPr>
    <p:cSldViewPr snapToObjects="1" showGuides="1">
      <p:cViewPr varScale="1">
        <p:scale>
          <a:sx n="46" d="100"/>
          <a:sy n="46" d="100"/>
        </p:scale>
        <p:origin x="1720" y="40"/>
      </p:cViewPr>
      <p:guideLst>
        <p:guide orient="horz" pos="849"/>
        <p:guide orient="horz" pos="2618"/>
        <p:guide orient="horz" pos="1756"/>
        <p:guide orient="horz" pos="1711"/>
        <p:guide orient="horz" pos="123"/>
        <p:guide orient="horz" pos="3117"/>
        <p:guide orient="horz" pos="3026"/>
        <p:guide orient="horz" pos="2845"/>
        <p:guide pos="249"/>
        <p:guide pos="2857"/>
        <p:guide pos="2903"/>
        <p:guide pos="3787"/>
        <p:guide pos="3742"/>
        <p:guide pos="2018"/>
        <p:guide pos="1973"/>
        <p:guide pos="5511"/>
        <p:guide pos="113"/>
        <p:guide pos="5647"/>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showGuides="1">
      <p:cViewPr varScale="1">
        <p:scale>
          <a:sx n="80" d="100"/>
          <a:sy n="80" d="100"/>
        </p:scale>
        <p:origin x="4014"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alidhara, Chethan" userId="361e2c8a-70bd-4d19-b333-1eb952afac94" providerId="ADAL" clId="{EEFF8F21-9C52-4079-A9B1-495F1597CE99}"/>
    <pc:docChg chg="undo custSel modMainMaster">
      <pc:chgData name="Muralidhara, Chethan" userId="361e2c8a-70bd-4d19-b333-1eb952afac94" providerId="ADAL" clId="{EEFF8F21-9C52-4079-A9B1-495F1597CE99}" dt="2022-01-03T05:22:00.702" v="74" actId="20577"/>
      <pc:docMkLst>
        <pc:docMk/>
      </pc:docMkLst>
      <pc:sldMasterChg chg="modSp mod">
        <pc:chgData name="Muralidhara, Chethan" userId="361e2c8a-70bd-4d19-b333-1eb952afac94" providerId="ADAL" clId="{EEFF8F21-9C52-4079-A9B1-495F1597CE99}" dt="2022-01-03T05:22:00.702" v="74" actId="20577"/>
        <pc:sldMasterMkLst>
          <pc:docMk/>
          <pc:sldMasterMk cId="839108957" sldId="2147483648"/>
        </pc:sldMasterMkLst>
        <pc:spChg chg="mod">
          <ac:chgData name="Muralidhara, Chethan" userId="361e2c8a-70bd-4d19-b333-1eb952afac94" providerId="ADAL" clId="{EEFF8F21-9C52-4079-A9B1-495F1597CE99}" dt="2022-01-03T05:22:00.702" v="74" actId="20577"/>
          <ac:spMkLst>
            <pc:docMk/>
            <pc:sldMasterMk cId="839108957" sldId="2147483648"/>
            <ac:spMk id="18" creationId="{00000000-0000-0000-0000-000000000000}"/>
          </ac:spMkLst>
        </pc:spChg>
      </pc:sldMasterChg>
    </pc:docChg>
  </pc:docChgLst>
  <pc:docChgLst>
    <pc:chgData name="Dontu, Venkat" userId="b585e605-b84d-4745-a5fa-9661560af101" providerId="ADAL" clId="{EB719178-914A-48E3-ABE6-264B8B2752D1}"/>
    <pc:docChg chg="custSel modMainMaster">
      <pc:chgData name="Dontu, Venkat" userId="b585e605-b84d-4745-a5fa-9661560af101" providerId="ADAL" clId="{EB719178-914A-48E3-ABE6-264B8B2752D1}" dt="2021-12-21T08:20:21.557" v="4"/>
      <pc:docMkLst>
        <pc:docMk/>
      </pc:docMkLst>
      <pc:sldMasterChg chg="modSp mod">
        <pc:chgData name="Dontu, Venkat" userId="b585e605-b84d-4745-a5fa-9661560af101" providerId="ADAL" clId="{EB719178-914A-48E3-ABE6-264B8B2752D1}" dt="2021-12-21T08:20:21.557" v="4"/>
        <pc:sldMasterMkLst>
          <pc:docMk/>
          <pc:sldMasterMk cId="839108957" sldId="2147483648"/>
        </pc:sldMasterMkLst>
        <pc:spChg chg="mod">
          <ac:chgData name="Dontu, Venkat" userId="b585e605-b84d-4745-a5fa-9661560af101" providerId="ADAL" clId="{EB719178-914A-48E3-ABE6-264B8B2752D1}" dt="2021-12-21T08:20:21.557" v="4"/>
          <ac:spMkLst>
            <pc:docMk/>
            <pc:sldMasterMk cId="839108957" sldId="2147483648"/>
            <ac:spMk id="4" creationId="{00000000-0000-0000-0000-000000000000}"/>
          </ac:spMkLst>
        </pc:spChg>
      </pc:sldMasterChg>
    </pc:docChg>
  </pc:docChgLst>
  <pc:docChgLst>
    <pc:chgData name="Muralidhara, Chethan" userId="361e2c8a-70bd-4d19-b333-1eb952afac94" providerId="ADAL" clId="{903CA374-97FA-4E82-B498-F6360EC292B8}"/>
    <pc:docChg chg="modMainMaster">
      <pc:chgData name="Muralidhara, Chethan" userId="361e2c8a-70bd-4d19-b333-1eb952afac94" providerId="ADAL" clId="{903CA374-97FA-4E82-B498-F6360EC292B8}" dt="2022-03-14T05:34:32.913" v="1" actId="20577"/>
      <pc:docMkLst>
        <pc:docMk/>
      </pc:docMkLst>
      <pc:sldMasterChg chg="modSldLayout">
        <pc:chgData name="Muralidhara, Chethan" userId="361e2c8a-70bd-4d19-b333-1eb952afac94" providerId="ADAL" clId="{903CA374-97FA-4E82-B498-F6360EC292B8}" dt="2022-03-14T05:34:32.913" v="1" actId="20577"/>
        <pc:sldMasterMkLst>
          <pc:docMk/>
          <pc:sldMasterMk cId="839108957" sldId="2147483648"/>
        </pc:sldMasterMkLst>
        <pc:sldLayoutChg chg="modSp mod">
          <pc:chgData name="Muralidhara, Chethan" userId="361e2c8a-70bd-4d19-b333-1eb952afac94" providerId="ADAL" clId="{903CA374-97FA-4E82-B498-F6360EC292B8}" dt="2022-03-14T05:34:32.913" v="1" actId="20577"/>
          <pc:sldLayoutMkLst>
            <pc:docMk/>
            <pc:sldMasterMk cId="839108957" sldId="2147483648"/>
            <pc:sldLayoutMk cId="2299626051" sldId="2147483649"/>
          </pc:sldLayoutMkLst>
          <pc:spChg chg="mod">
            <ac:chgData name="Muralidhara, Chethan" userId="361e2c8a-70bd-4d19-b333-1eb952afac94" providerId="ADAL" clId="{903CA374-97FA-4E82-B498-F6360EC292B8}" dt="2022-03-14T05:34:32.913" v="1" actId="20577"/>
            <ac:spMkLst>
              <pc:docMk/>
              <pc:sldMasterMk cId="839108957" sldId="2147483648"/>
              <pc:sldLayoutMk cId="2299626051" sldId="2147483649"/>
              <ac:spMk id="19"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42659E5-2E84-4C6B-9031-58E1D98C5721}" type="datetime1">
              <a:rPr lang="en-US" smtClean="0"/>
              <a:t>3/30/2023</a:t>
            </a:fld>
            <a:endParaRPr lang="de-DE"/>
          </a:p>
        </p:txBody>
      </p:sp>
      <p:sp>
        <p:nvSpPr>
          <p:cNvPr id="4" name="Fußzeilenplatzhalt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46CF6FF2-31AE-4F51-8EE2-6B6790F3B26A}" type="slidenum">
              <a:rPr lang="de-DE" smtClean="0"/>
              <a:pPr/>
              <a:t>‹#›</a:t>
            </a:fld>
            <a:endParaRPr lang="de-DE"/>
          </a:p>
        </p:txBody>
      </p:sp>
    </p:spTree>
    <p:extLst>
      <p:ext uri="{BB962C8B-B14F-4D97-AF65-F5344CB8AC3E}">
        <p14:creationId xmlns:p14="http://schemas.microsoft.com/office/powerpoint/2010/main" val="92576649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3B60F35B-4084-438D-8DBB-4D87970F64F4}" type="datetime1">
              <a:rPr lang="en-US" smtClean="0"/>
              <a:t>3/30/2023</a:t>
            </a:fld>
            <a:endParaRPr lang="en-US"/>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917575" y="4714875"/>
            <a:ext cx="4962525" cy="446722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ußzeilenplatzhalt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5DCD5AE8-B077-49EA-8F01-5B4042BFABD6}" type="slidenum">
              <a:rPr lang="en-US" smtClean="0"/>
              <a:pPr/>
              <a:t>‹#›</a:t>
            </a:fld>
            <a:endParaRPr lang="en-US"/>
          </a:p>
        </p:txBody>
      </p:sp>
    </p:spTree>
    <p:extLst>
      <p:ext uri="{BB962C8B-B14F-4D97-AF65-F5344CB8AC3E}">
        <p14:creationId xmlns:p14="http://schemas.microsoft.com/office/powerpoint/2010/main" val="3547395618"/>
      </p:ext>
    </p:extLst>
  </p:cSld>
  <p:clrMap bg1="lt1" tx1="dk1" bg2="lt2" tx2="dk2" accent1="accent1" accent2="accent2" accent3="accent3" accent4="accent4" accent5="accent5" accent6="accent6" hlink="hlink" folHlink="folHlink"/>
  <p:hf/>
  <p:notesStyle>
    <a:lvl1pPr marL="171450"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1pPr>
    <a:lvl2pPr marL="53498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2pPr>
    <a:lvl3pPr marL="89693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3pPr>
    <a:lvl4pPr marL="1249363"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4pPr>
    <a:lvl5pPr marL="1622425"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3B60F35B-4084-438D-8DBB-4D87970F64F4}" type="datetime1">
              <a:rPr lang="en-US" smtClean="0"/>
              <a:t>3/30/2023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5DCD5AE8-B077-49EA-8F01-5B4042BFABD6}" type="slidenum">
              <a:rPr lang="en-US" smtClean="0"/>
              <a:pPr/>
              <a:t>2</a:t>
            </a:fld>
            <a:endParaRPr lang="en-US"/>
          </a:p>
        </p:txBody>
      </p:sp>
    </p:spTree>
    <p:extLst>
      <p:ext uri="{BB962C8B-B14F-4D97-AF65-F5344CB8AC3E}">
        <p14:creationId xmlns:p14="http://schemas.microsoft.com/office/powerpoint/2010/main" val="44561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endParaRPr lang="en-US"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3B60F35B-4084-438D-8DBB-4D87970F64F4}" type="datetime1">
              <a:rPr lang="en-US" smtClean="0"/>
              <a:t>3/30/2023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5DCD5AE8-B077-49EA-8F01-5B4042BFABD6}" type="slidenum">
              <a:rPr lang="en-US" smtClean="0"/>
              <a:pPr/>
              <a:t>3</a:t>
            </a:fld>
            <a:endParaRPr lang="en-US"/>
          </a:p>
        </p:txBody>
      </p:sp>
    </p:spTree>
    <p:extLst>
      <p:ext uri="{BB962C8B-B14F-4D97-AF65-F5344CB8AC3E}">
        <p14:creationId xmlns:p14="http://schemas.microsoft.com/office/powerpoint/2010/main" val="2375276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3B60F35B-4084-438D-8DBB-4D87970F64F4}" type="datetime1">
              <a:rPr lang="en-US" smtClean="0"/>
              <a:t>3/30/2023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5DCD5AE8-B077-49EA-8F01-5B4042BFABD6}" type="slidenum">
              <a:rPr lang="en-US" smtClean="0"/>
              <a:pPr/>
              <a:t>4</a:t>
            </a:fld>
            <a:endParaRPr lang="en-US"/>
          </a:p>
        </p:txBody>
      </p:sp>
    </p:spTree>
    <p:extLst>
      <p:ext uri="{BB962C8B-B14F-4D97-AF65-F5344CB8AC3E}">
        <p14:creationId xmlns:p14="http://schemas.microsoft.com/office/powerpoint/2010/main" val="1592399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3B60F35B-4084-438D-8DBB-4D87970F64F4}" type="datetime1">
              <a:rPr lang="en-US" smtClean="0"/>
              <a:t>3/30/2023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5DCD5AE8-B077-49EA-8F01-5B4042BFABD6}" type="slidenum">
              <a:rPr lang="en-US" smtClean="0"/>
              <a:pPr/>
              <a:t>6</a:t>
            </a:fld>
            <a:endParaRPr lang="en-US"/>
          </a:p>
        </p:txBody>
      </p:sp>
    </p:spTree>
    <p:extLst>
      <p:ext uri="{BB962C8B-B14F-4D97-AF65-F5344CB8AC3E}">
        <p14:creationId xmlns:p14="http://schemas.microsoft.com/office/powerpoint/2010/main" val="1389179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3B60F35B-4084-438D-8DBB-4D87970F64F4}" type="datetime1">
              <a:rPr lang="en-US" smtClean="0"/>
              <a:t>3/30/2023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5DCD5AE8-B077-49EA-8F01-5B4042BFABD6}" type="slidenum">
              <a:rPr lang="en-US" smtClean="0"/>
              <a:pPr/>
              <a:t>7</a:t>
            </a:fld>
            <a:endParaRPr lang="en-US"/>
          </a:p>
        </p:txBody>
      </p:sp>
    </p:spTree>
    <p:extLst>
      <p:ext uri="{BB962C8B-B14F-4D97-AF65-F5344CB8AC3E}">
        <p14:creationId xmlns:p14="http://schemas.microsoft.com/office/powerpoint/2010/main" val="3870068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3B60F35B-4084-438D-8DBB-4D87970F64F4}" type="datetime1">
              <a:rPr lang="en-US" smtClean="0"/>
              <a:t>3/30/2023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5DCD5AE8-B077-49EA-8F01-5B4042BFABD6}" type="slidenum">
              <a:rPr lang="en-US" smtClean="0"/>
              <a:pPr/>
              <a:t>8</a:t>
            </a:fld>
            <a:endParaRPr lang="en-US"/>
          </a:p>
        </p:txBody>
      </p:sp>
    </p:spTree>
    <p:extLst>
      <p:ext uri="{BB962C8B-B14F-4D97-AF65-F5344CB8AC3E}">
        <p14:creationId xmlns:p14="http://schemas.microsoft.com/office/powerpoint/2010/main" val="2852802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Picture">
    <p:bg>
      <p:bgPr>
        <a:solidFill>
          <a:schemeClr val="bg1"/>
        </a:solidFill>
        <a:effectLst/>
      </p:bgPr>
    </p:bg>
    <p:spTree>
      <p:nvGrpSpPr>
        <p:cNvPr id="1" name=""/>
        <p:cNvGrpSpPr/>
        <p:nvPr/>
      </p:nvGrpSpPr>
      <p:grpSpPr>
        <a:xfrm>
          <a:off x="0" y="0"/>
          <a:ext cx="0" cy="0"/>
          <a:chOff x="0" y="0"/>
          <a:chExt cx="0" cy="0"/>
        </a:xfrm>
      </p:grpSpPr>
      <p:pic>
        <p:nvPicPr>
          <p:cNvPr id="22" name="Grafik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239" y="195264"/>
            <a:ext cx="8783520" cy="2736849"/>
          </a:xfrm>
          <a:prstGeom prst="rect">
            <a:avLst/>
          </a:prstGeom>
        </p:spPr>
      </p:pic>
      <p:grpSp>
        <p:nvGrpSpPr>
          <p:cNvPr id="4" name="Gruppieren 15"/>
          <p:cNvGrpSpPr/>
          <p:nvPr userDrawn="1"/>
        </p:nvGrpSpPr>
        <p:grpSpPr>
          <a:xfrm>
            <a:off x="0" y="372"/>
            <a:ext cx="9144000" cy="5143501"/>
            <a:chOff x="0" y="0"/>
            <a:chExt cx="9144000" cy="6858001"/>
          </a:xfrm>
        </p:grpSpPr>
        <p:sp>
          <p:nvSpPr>
            <p:cNvPr id="16" name="Rechteck 15"/>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7" name="Rechteck 16"/>
            <p:cNvSpPr/>
            <p:nvPr userDrawn="1"/>
          </p:nvSpPr>
          <p:spPr>
            <a:xfrm>
              <a:off x="0" y="6597652"/>
              <a:ext cx="9144000" cy="26034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8" name="Rechteck 17"/>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cxnSp>
        <p:nvCxnSpPr>
          <p:cNvPr id="32" name="Gerade Verbindung 31"/>
          <p:cNvCxnSpPr/>
          <p:nvPr userDrawn="1"/>
        </p:nvCxnSpPr>
        <p:spPr>
          <a:xfrm>
            <a:off x="503548" y="-128550"/>
            <a:ext cx="0" cy="10038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userDrawn="1"/>
        </p:nvCxnSpPr>
        <p:spPr>
          <a:xfrm>
            <a:off x="3059832" y="-128550"/>
            <a:ext cx="0" cy="10038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userDrawn="1"/>
        </p:nvCxnSpPr>
        <p:spPr>
          <a:xfrm rot="5400000">
            <a:off x="-103432" y="124348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1" name="Grafik 20"/>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503238" y="-1"/>
            <a:ext cx="2555876" cy="1311276"/>
          </a:xfrm>
          <a:prstGeom prst="rect">
            <a:avLst/>
          </a:prstGeom>
        </p:spPr>
      </p:pic>
      <p:pic>
        <p:nvPicPr>
          <p:cNvPr id="24" name="Picture 11" descr="SensePlanAct.png"/>
          <p:cNvPicPr>
            <a:picLocks noChangeAspect="1"/>
          </p:cNvPicPr>
          <p:nvPr userDrawn="1"/>
        </p:nvPicPr>
        <p:blipFill>
          <a:blip r:embed="rId4"/>
          <a:stretch>
            <a:fillRect/>
          </a:stretch>
        </p:blipFill>
        <p:spPr>
          <a:xfrm>
            <a:off x="7185390" y="4595206"/>
            <a:ext cx="1189181" cy="280800"/>
          </a:xfrm>
          <a:prstGeom prst="rect">
            <a:avLst/>
          </a:prstGeom>
        </p:spPr>
      </p:pic>
      <p:pic>
        <p:nvPicPr>
          <p:cNvPr id="25" name="Picture 6" descr="conti_senseplanact_Poster_xs_v25.png"/>
          <p:cNvPicPr>
            <a:picLocks noChangeAspect="1"/>
          </p:cNvPicPr>
          <p:nvPr userDrawn="1"/>
        </p:nvPicPr>
        <p:blipFill>
          <a:blip r:embed="rId5">
            <a:duotone>
              <a:schemeClr val="accent3">
                <a:shade val="45000"/>
                <a:satMod val="135000"/>
              </a:schemeClr>
              <a:prstClr val="white"/>
            </a:duotone>
          </a:blip>
          <a:stretch>
            <a:fillRect/>
          </a:stretch>
        </p:blipFill>
        <p:spPr>
          <a:xfrm>
            <a:off x="191324" y="4164622"/>
            <a:ext cx="8748000" cy="567368"/>
          </a:xfrm>
          <a:prstGeom prst="rect">
            <a:avLst/>
          </a:prstGeom>
        </p:spPr>
      </p:pic>
      <p:sp>
        <p:nvSpPr>
          <p:cNvPr id="26" name="Titel 1">
            <a:extLst>
              <a:ext uri="{FF2B5EF4-FFF2-40B4-BE49-F238E27FC236}">
                <a16:creationId xmlns:a16="http://schemas.microsoft.com/office/drawing/2014/main" id="{197D02DD-65DB-41BB-AC19-E65F74C8880C}"/>
              </a:ext>
            </a:extLst>
          </p:cNvPr>
          <p:cNvSpPr>
            <a:spLocks noGrp="1"/>
          </p:cNvSpPr>
          <p:nvPr>
            <p:ph type="ctrTitle"/>
          </p:nvPr>
        </p:nvSpPr>
        <p:spPr>
          <a:xfrm>
            <a:off x="191324" y="3270163"/>
            <a:ext cx="8172140" cy="417600"/>
          </a:xfrm>
        </p:spPr>
        <p:txBody>
          <a:bodyPr tIns="0" rIns="0" bIns="0" anchor="t" anchorCtr="0">
            <a:normAutofit/>
          </a:bodyPr>
          <a:lstStyle>
            <a:lvl1pPr algn="l">
              <a:defRPr sz="2400">
                <a:solidFill>
                  <a:schemeClr val="accent1"/>
                </a:solidFill>
              </a:defRPr>
            </a:lvl1pPr>
          </a:lstStyle>
          <a:p>
            <a:r>
              <a:rPr lang="de-DE" noProof="0" dirty="0"/>
              <a:t>Mastertitelformat bearbeiten</a:t>
            </a:r>
            <a:endParaRPr lang="en-US" noProof="0" dirty="0"/>
          </a:p>
        </p:txBody>
      </p:sp>
      <p:sp>
        <p:nvSpPr>
          <p:cNvPr id="27" name="Untertitel 2">
            <a:extLst>
              <a:ext uri="{FF2B5EF4-FFF2-40B4-BE49-F238E27FC236}">
                <a16:creationId xmlns:a16="http://schemas.microsoft.com/office/drawing/2014/main" id="{2C0F2B8F-7142-46D9-AFC5-F561865B7D24}"/>
              </a:ext>
            </a:extLst>
          </p:cNvPr>
          <p:cNvSpPr>
            <a:spLocks noGrp="1"/>
          </p:cNvSpPr>
          <p:nvPr>
            <p:ph type="subTitle" idx="1"/>
          </p:nvPr>
        </p:nvSpPr>
        <p:spPr>
          <a:xfrm>
            <a:off x="186036" y="3753619"/>
            <a:ext cx="8172140" cy="411004"/>
          </a:xfrm>
        </p:spPr>
        <p:txBody>
          <a:bodyPr tIns="0" rIns="0" bIns="0" anchor="t" anchorCtr="0">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dirty="0"/>
              <a:t>Master-Untertitelformat bearbeiten</a:t>
            </a:r>
            <a:endParaRPr lang="en-US" noProof="0" dirty="0"/>
          </a:p>
        </p:txBody>
      </p:sp>
    </p:spTree>
    <p:extLst>
      <p:ext uri="{BB962C8B-B14F-4D97-AF65-F5344CB8AC3E}">
        <p14:creationId xmlns:p14="http://schemas.microsoft.com/office/powerpoint/2010/main" val="88906325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Four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7788"/>
            <a:ext cx="4140200" cy="13858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noProof="0"/>
              <a:t>Mastertextformat bearbeiten</a:t>
            </a:r>
          </a:p>
          <a:p>
            <a:pPr lvl="1"/>
            <a:r>
              <a:rPr lang="de-DE" noProof="0"/>
              <a:t>Zweite Ebene</a:t>
            </a:r>
          </a:p>
          <a:p>
            <a:pPr lvl="2"/>
            <a:r>
              <a:rPr lang="de-DE" noProof="0"/>
              <a:t>Dritte Ebene</a:t>
            </a:r>
          </a:p>
          <a:p>
            <a:pPr lvl="3"/>
            <a:r>
              <a:rPr lang="de-DE" noProof="0"/>
              <a:t>Vierte Ebene</a:t>
            </a:r>
          </a:p>
        </p:txBody>
      </p:sp>
      <p:sp>
        <p:nvSpPr>
          <p:cNvPr id="4" name="Inhaltsplatzhalter 3"/>
          <p:cNvSpPr>
            <a:spLocks noGrp="1"/>
          </p:cNvSpPr>
          <p:nvPr>
            <p:ph sz="half" idx="2"/>
          </p:nvPr>
        </p:nvSpPr>
        <p:spPr>
          <a:xfrm>
            <a:off x="4606927" y="1347788"/>
            <a:ext cx="4141787" cy="13858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noProof="0"/>
              <a:t>Mastertextformat bearbeiten</a:t>
            </a:r>
          </a:p>
          <a:p>
            <a:pPr lvl="1"/>
            <a:r>
              <a:rPr lang="de-DE" noProof="0"/>
              <a:t>Zweite Ebene</a:t>
            </a:r>
          </a:p>
          <a:p>
            <a:pPr lvl="2"/>
            <a:r>
              <a:rPr lang="de-DE" noProof="0"/>
              <a:t>Dritte Ebene</a:t>
            </a:r>
          </a:p>
          <a:p>
            <a:pPr lvl="3"/>
            <a:r>
              <a:rPr lang="de-DE" noProof="0"/>
              <a:t>Vierte Ebene</a:t>
            </a:r>
          </a:p>
        </p:txBody>
      </p:sp>
      <p:sp>
        <p:nvSpPr>
          <p:cNvPr id="12" name="Titel 11"/>
          <p:cNvSpPr>
            <a:spLocks noGrp="1"/>
          </p:cNvSpPr>
          <p:nvPr>
            <p:ph type="title"/>
          </p:nvPr>
        </p:nvSpPr>
        <p:spPr>
          <a:xfrm>
            <a:off x="395289" y="303212"/>
            <a:ext cx="8353425" cy="720725"/>
          </a:xfrm>
        </p:spPr>
        <p:txBody>
          <a:bodyPr/>
          <a:lstStyle>
            <a:lvl1pPr>
              <a:defRPr>
                <a:solidFill>
                  <a:schemeClr val="accent1"/>
                </a:solidFill>
                <a:latin typeface="+mj-lt"/>
              </a:defRPr>
            </a:lvl1pPr>
          </a:lstStyle>
          <a:p>
            <a:r>
              <a:rPr lang="de-DE" noProof="0"/>
              <a:t>Mastertitelformat bearbeiten</a:t>
            </a:r>
            <a:endParaRPr lang="en-US" noProof="0" dirty="0"/>
          </a:p>
        </p:txBody>
      </p:sp>
      <p:sp>
        <p:nvSpPr>
          <p:cNvPr id="18" name="Inhaltsplatzhalter 2"/>
          <p:cNvSpPr>
            <a:spLocks noGrp="1"/>
          </p:cNvSpPr>
          <p:nvPr>
            <p:ph sz="half" idx="13"/>
          </p:nvPr>
        </p:nvSpPr>
        <p:spPr>
          <a:xfrm>
            <a:off x="395289" y="2787650"/>
            <a:ext cx="4140199" cy="13684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noProof="0"/>
              <a:t>Mastertextformat bearbeiten</a:t>
            </a:r>
          </a:p>
          <a:p>
            <a:pPr lvl="1"/>
            <a:r>
              <a:rPr lang="de-DE" noProof="0"/>
              <a:t>Zweite Ebene</a:t>
            </a:r>
          </a:p>
          <a:p>
            <a:pPr lvl="2"/>
            <a:r>
              <a:rPr lang="de-DE" noProof="0"/>
              <a:t>Dritte Ebene</a:t>
            </a:r>
          </a:p>
          <a:p>
            <a:pPr lvl="3"/>
            <a:r>
              <a:rPr lang="de-DE" noProof="0"/>
              <a:t>Vierte Ebene</a:t>
            </a:r>
          </a:p>
        </p:txBody>
      </p:sp>
      <p:sp>
        <p:nvSpPr>
          <p:cNvPr id="19" name="Inhaltsplatzhalter 3"/>
          <p:cNvSpPr>
            <a:spLocks noGrp="1"/>
          </p:cNvSpPr>
          <p:nvPr>
            <p:ph sz="half" idx="14"/>
          </p:nvPr>
        </p:nvSpPr>
        <p:spPr>
          <a:xfrm>
            <a:off x="4606926" y="2787650"/>
            <a:ext cx="4141788" cy="13684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noProof="0"/>
              <a:t>Mastertextformat bearbeiten</a:t>
            </a:r>
          </a:p>
          <a:p>
            <a:pPr lvl="1"/>
            <a:r>
              <a:rPr lang="de-DE" noProof="0"/>
              <a:t>Zweite Ebene</a:t>
            </a:r>
          </a:p>
          <a:p>
            <a:pPr lvl="2"/>
            <a:r>
              <a:rPr lang="de-DE" noProof="0"/>
              <a:t>Dritte Ebene</a:t>
            </a:r>
          </a:p>
          <a:p>
            <a:pPr lvl="3"/>
            <a:r>
              <a:rPr lang="de-DE" noProof="0"/>
              <a:t>Vierte Ebene</a:t>
            </a:r>
          </a:p>
        </p:txBody>
      </p:sp>
    </p:spTree>
    <p:extLst>
      <p:ext uri="{BB962C8B-B14F-4D97-AF65-F5344CB8AC3E}">
        <p14:creationId xmlns:p14="http://schemas.microsoft.com/office/powerpoint/2010/main" val="6327969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6" name="Titel 5"/>
          <p:cNvSpPr>
            <a:spLocks noGrp="1"/>
          </p:cNvSpPr>
          <p:nvPr>
            <p:ph type="title" hasCustomPrompt="1"/>
          </p:nvPr>
        </p:nvSpPr>
        <p:spPr>
          <a:xfrm>
            <a:off x="395289" y="303212"/>
            <a:ext cx="8353425" cy="720725"/>
          </a:xfrm>
        </p:spPr>
        <p:txBody>
          <a:bodyPr anchor="t"/>
          <a:lstStyle>
            <a:lvl1pPr>
              <a:defRPr>
                <a:solidFill>
                  <a:schemeClr val="accent1"/>
                </a:solidFill>
                <a:latin typeface="+mj-lt"/>
              </a:defRPr>
            </a:lvl1pPr>
          </a:lstStyle>
          <a:p>
            <a:r>
              <a:rPr lang="de-DE" noProof="0" dirty="0"/>
              <a:t>Mastertitelformat bearbeiten</a:t>
            </a:r>
            <a:endParaRPr lang="en-US" noProof="0" dirty="0"/>
          </a:p>
        </p:txBody>
      </p:sp>
    </p:spTree>
    <p:extLst>
      <p:ext uri="{BB962C8B-B14F-4D97-AF65-F5344CB8AC3E}">
        <p14:creationId xmlns:p14="http://schemas.microsoft.com/office/powerpoint/2010/main" val="364820124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240045-7992-45AE-A7BE-B27E39942CAF}"/>
              </a:ext>
            </a:extLst>
          </p:cNvPr>
          <p:cNvPicPr>
            <a:picLocks noChangeAspect="1"/>
          </p:cNvPicPr>
          <p:nvPr userDrawn="1"/>
        </p:nvPicPr>
        <p:blipFill>
          <a:blip r:embed="rId2"/>
          <a:stretch>
            <a:fillRect/>
          </a:stretch>
        </p:blipFill>
        <p:spPr>
          <a:xfrm>
            <a:off x="3112706" y="699542"/>
            <a:ext cx="2918587" cy="2918587"/>
          </a:xfrm>
          <a:prstGeom prst="rect">
            <a:avLst/>
          </a:prstGeom>
        </p:spPr>
      </p:pic>
    </p:spTree>
    <p:extLst>
      <p:ext uri="{BB962C8B-B14F-4D97-AF65-F5344CB8AC3E}">
        <p14:creationId xmlns:p14="http://schemas.microsoft.com/office/powerpoint/2010/main" val="273470926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spTree>
    <p:extLst>
      <p:ext uri="{BB962C8B-B14F-4D97-AF65-F5344CB8AC3E}">
        <p14:creationId xmlns:p14="http://schemas.microsoft.com/office/powerpoint/2010/main" val="89130771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6" name="Titel 5"/>
          <p:cNvSpPr>
            <a:spLocks noGrp="1"/>
          </p:cNvSpPr>
          <p:nvPr>
            <p:ph type="title"/>
          </p:nvPr>
        </p:nvSpPr>
        <p:spPr>
          <a:xfrm>
            <a:off x="395289" y="303212"/>
            <a:ext cx="8353425" cy="720725"/>
          </a:xfrm>
        </p:spPr>
        <p:txBody>
          <a:bodyPr/>
          <a:lstStyle>
            <a:lvl1pPr>
              <a:defRPr>
                <a:solidFill>
                  <a:schemeClr val="accent1"/>
                </a:solidFill>
                <a:latin typeface="+mj-lt"/>
              </a:defRPr>
            </a:lvl1pPr>
          </a:lstStyle>
          <a:p>
            <a:r>
              <a:rPr lang="de-DE" noProof="0"/>
              <a:t>Mastertitelformat bearbeiten</a:t>
            </a:r>
            <a:endParaRPr lang="en-US" noProof="0" dirty="0"/>
          </a:p>
        </p:txBody>
      </p:sp>
      <p:sp>
        <p:nvSpPr>
          <p:cNvPr id="4" name="Bildplatzhalter 3"/>
          <p:cNvSpPr>
            <a:spLocks noGrp="1" noChangeAspect="1"/>
          </p:cNvSpPr>
          <p:nvPr>
            <p:ph type="pic" sz="quarter" idx="10"/>
          </p:nvPr>
        </p:nvSpPr>
        <p:spPr>
          <a:xfrm>
            <a:off x="720000" y="1260000"/>
            <a:ext cx="949678" cy="1188000"/>
          </a:xfrm>
          <a:noFill/>
          <a:ln w="9525">
            <a:noFill/>
            <a:miter lim="800000"/>
            <a:headEnd/>
            <a:tailEnd/>
          </a:ln>
          <a:scene3d>
            <a:camera prst="orthographicFront"/>
            <a:lightRig rig="threePt" dir="t"/>
          </a:scene3d>
          <a:sp3d>
            <a:bevelT w="38100" h="38100"/>
          </a:sp3d>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lang="de-DE" sz="800" b="0" kern="1200" dirty="0">
                <a:solidFill>
                  <a:schemeClr val="tx1"/>
                </a:solidFill>
                <a:latin typeface="+mn-lt"/>
                <a:ea typeface="+mn-ea"/>
                <a:cs typeface="Arial" pitchFamily="34" charset="0"/>
              </a:defRPr>
            </a:lvl1pPr>
          </a:lstStyle>
          <a:p>
            <a:r>
              <a:rPr lang="de-DE"/>
              <a:t>Bild durch Klicken auf Symbol hinzufügen</a:t>
            </a:r>
          </a:p>
        </p:txBody>
      </p:sp>
      <p:sp>
        <p:nvSpPr>
          <p:cNvPr id="7" name="Textplatzhalter 6"/>
          <p:cNvSpPr>
            <a:spLocks noGrp="1"/>
          </p:cNvSpPr>
          <p:nvPr>
            <p:ph type="body" sz="quarter" idx="11" hasCustomPrompt="1"/>
          </p:nvPr>
        </p:nvSpPr>
        <p:spPr>
          <a:xfrm>
            <a:off x="295200" y="2700000"/>
            <a:ext cx="1800000" cy="1527934"/>
          </a:xfrm>
          <a:noFill/>
          <a:ln w="9525">
            <a:noFill/>
            <a:miter lim="800000"/>
            <a:headEnd type="none" w="sm" len="sm"/>
            <a:tailEnd type="none" w="sm" len="sm"/>
          </a:ln>
        </p:spPr>
        <p:txBody>
          <a:bodyPr wrap="square" lIns="144000" tIns="72000" rIns="0" bIns="0">
            <a:noAutofit/>
          </a:bodyPr>
          <a:lstStyle>
            <a:lvl1pPr marL="144000" indent="-108000" algn="l" defTabSz="995363" rtl="0" eaLnBrk="0" latinLnBrk="0" hangingPunct="0">
              <a:spcAft>
                <a:spcPts val="0"/>
              </a:spcAft>
              <a:buClrTx/>
              <a:buFont typeface="Arial" pitchFamily="34" charset="0"/>
              <a:buChar char="•"/>
              <a:tabLst/>
              <a:defRPr lang="de-DE" sz="1100" kern="1200" dirty="0" smtClean="0">
                <a:solidFill>
                  <a:schemeClr val="tx1"/>
                </a:solidFill>
                <a:latin typeface="+mn-lt"/>
                <a:ea typeface="+mn-ea"/>
                <a:cs typeface="+mn-cs"/>
              </a:defRPr>
            </a:lvl1pPr>
            <a:lvl2pPr>
              <a:defRPr sz="1100"/>
            </a:lvl2pPr>
            <a:lvl3pPr>
              <a:defRPr sz="1100"/>
            </a:lvl3pPr>
            <a:lvl4pPr>
              <a:defRPr sz="1100"/>
            </a:lvl4pPr>
            <a:lvl5pPr>
              <a:defRPr sz="1100"/>
            </a:lvl5pPr>
          </a:lstStyle>
          <a:p>
            <a:pPr lvl="0"/>
            <a:r>
              <a:rPr lang="de-DE" dirty="0"/>
              <a:t>Task</a:t>
            </a:r>
          </a:p>
        </p:txBody>
      </p:sp>
      <p:sp>
        <p:nvSpPr>
          <p:cNvPr id="9" name="Textplatzhalter 8"/>
          <p:cNvSpPr>
            <a:spLocks noGrp="1"/>
          </p:cNvSpPr>
          <p:nvPr>
            <p:ph type="body" sz="quarter" idx="12" hasCustomPrompt="1"/>
          </p:nvPr>
        </p:nvSpPr>
        <p:spPr>
          <a:xfrm>
            <a:off x="295200" y="2448000"/>
            <a:ext cx="1800000" cy="252000"/>
          </a:xfrm>
        </p:spPr>
        <p:txBody>
          <a:bodyPr wrap="none" anchor="ctr">
            <a:normAutofit/>
          </a:bodyPr>
          <a:lstStyle>
            <a:lvl1pPr algn="ctr">
              <a:buFontTx/>
              <a:buNone/>
              <a:defRPr sz="1100"/>
            </a:lvl1pPr>
          </a:lstStyle>
          <a:p>
            <a:pPr lvl="0"/>
            <a:r>
              <a:rPr lang="de-DE" dirty="0"/>
              <a:t>Name</a:t>
            </a:r>
          </a:p>
        </p:txBody>
      </p:sp>
      <p:sp>
        <p:nvSpPr>
          <p:cNvPr id="10" name="Bildplatzhalter 3"/>
          <p:cNvSpPr>
            <a:spLocks noGrp="1" noChangeAspect="1"/>
          </p:cNvSpPr>
          <p:nvPr>
            <p:ph type="pic" sz="quarter" idx="13"/>
          </p:nvPr>
        </p:nvSpPr>
        <p:spPr>
          <a:xfrm>
            <a:off x="2880000" y="1260000"/>
            <a:ext cx="949678" cy="1188000"/>
          </a:xfrm>
          <a:noFill/>
          <a:ln w="9525">
            <a:noFill/>
            <a:miter lim="800000"/>
            <a:headEnd/>
            <a:tailEnd/>
          </a:ln>
          <a:scene3d>
            <a:camera prst="orthographicFront"/>
            <a:lightRig rig="threePt" dir="t"/>
          </a:scene3d>
          <a:sp3d>
            <a:bevelT w="38100" h="38100"/>
          </a:sp3d>
        </p:spPr>
        <p:txBody>
          <a:bodyPr>
            <a:normAutofit/>
          </a:bodyPr>
          <a:lstStyle>
            <a:lvl1pPr>
              <a:defRPr sz="800"/>
            </a:lvl1pPr>
          </a:lstStyle>
          <a:p>
            <a:r>
              <a:rPr lang="de-DE"/>
              <a:t>Bild durch Klicken auf Symbol hinzufügen</a:t>
            </a:r>
            <a:endParaRPr lang="de-DE" dirty="0"/>
          </a:p>
        </p:txBody>
      </p:sp>
      <p:sp>
        <p:nvSpPr>
          <p:cNvPr id="11" name="Textplatzhalter 6"/>
          <p:cNvSpPr>
            <a:spLocks noGrp="1"/>
          </p:cNvSpPr>
          <p:nvPr>
            <p:ph type="body" sz="quarter" idx="14" hasCustomPrompt="1"/>
          </p:nvPr>
        </p:nvSpPr>
        <p:spPr>
          <a:xfrm>
            <a:off x="2455200" y="2700000"/>
            <a:ext cx="1800000" cy="1527934"/>
          </a:xfrm>
          <a:noFill/>
          <a:ln w="9525">
            <a:noFill/>
            <a:miter lim="800000"/>
            <a:headEnd type="none" w="sm" len="sm"/>
            <a:tailEnd type="none" w="sm" len="sm"/>
          </a:ln>
        </p:spPr>
        <p:txBody>
          <a:bodyPr vert="horz" wrap="square" lIns="144000" tIns="72000" rIns="0" bIns="0" rtlCol="0">
            <a:noAutofit/>
          </a:bodyPr>
          <a:lstStyle>
            <a:lvl1pPr marL="0" indent="-108000" algn="l" defTabSz="995363" rtl="0" eaLnBrk="0" latinLnBrk="0" hangingPunct="0">
              <a:spcAft>
                <a:spcPts val="0"/>
              </a:spcAft>
              <a:buClrTx/>
              <a:buFont typeface="Arial" pitchFamily="34" charset="0"/>
              <a:buChar char="•"/>
              <a:tabLst/>
              <a:defRPr lang="de-DE" sz="1100" b="0" kern="1200" dirty="0" smtClean="0">
                <a:solidFill>
                  <a:schemeClr val="tx1"/>
                </a:solidFill>
                <a:latin typeface="+mn-lt"/>
                <a:ea typeface="+mn-ea"/>
                <a:cs typeface="+mn-cs"/>
              </a:defRPr>
            </a:lvl1pPr>
            <a:lvl2pPr>
              <a:defRPr sz="1100"/>
            </a:lvl2pPr>
            <a:lvl3pPr>
              <a:defRPr sz="1100"/>
            </a:lvl3pPr>
            <a:lvl4pPr>
              <a:defRPr sz="1100"/>
            </a:lvl4pPr>
            <a:lvl5pPr>
              <a:defRPr sz="1100"/>
            </a:lvl5pPr>
          </a:lstStyle>
          <a:p>
            <a:pPr marL="144000" lvl="0" indent="-108000" algn="l" defTabSz="995363" rtl="0" eaLnBrk="0" latinLnBrk="0" hangingPunct="0">
              <a:lnSpc>
                <a:spcPct val="100000"/>
              </a:lnSpc>
              <a:spcBef>
                <a:spcPts val="0"/>
              </a:spcBef>
              <a:spcAft>
                <a:spcPts val="0"/>
              </a:spcAft>
              <a:buClrTx/>
              <a:buSzPct val="125000"/>
              <a:buFont typeface="Arial" pitchFamily="34" charset="0"/>
              <a:buChar char="•"/>
              <a:tabLst/>
            </a:pPr>
            <a:r>
              <a:rPr lang="de-DE" dirty="0"/>
              <a:t>Task</a:t>
            </a:r>
          </a:p>
        </p:txBody>
      </p:sp>
      <p:sp>
        <p:nvSpPr>
          <p:cNvPr id="12" name="Textplatzhalter 8"/>
          <p:cNvSpPr>
            <a:spLocks noGrp="1"/>
          </p:cNvSpPr>
          <p:nvPr>
            <p:ph type="body" sz="quarter" idx="15" hasCustomPrompt="1"/>
          </p:nvPr>
        </p:nvSpPr>
        <p:spPr>
          <a:xfrm>
            <a:off x="2455200" y="2448000"/>
            <a:ext cx="1800000" cy="252000"/>
          </a:xfrm>
        </p:spPr>
        <p:txBody>
          <a:bodyPr wrap="none" anchor="ctr">
            <a:normAutofit/>
          </a:bodyPr>
          <a:lstStyle>
            <a:lvl1pPr algn="ctr">
              <a:buFontTx/>
              <a:buNone/>
              <a:defRPr sz="1100"/>
            </a:lvl1pPr>
          </a:lstStyle>
          <a:p>
            <a:pPr lvl="0"/>
            <a:r>
              <a:rPr lang="de-DE" dirty="0"/>
              <a:t>Name</a:t>
            </a:r>
          </a:p>
        </p:txBody>
      </p:sp>
      <p:sp>
        <p:nvSpPr>
          <p:cNvPr id="13" name="Bildplatzhalter 3"/>
          <p:cNvSpPr>
            <a:spLocks noGrp="1" noChangeAspect="1"/>
          </p:cNvSpPr>
          <p:nvPr>
            <p:ph type="pic" sz="quarter" idx="16"/>
          </p:nvPr>
        </p:nvSpPr>
        <p:spPr>
          <a:xfrm>
            <a:off x="5040000" y="1260000"/>
            <a:ext cx="949678" cy="1188000"/>
          </a:xfrm>
          <a:noFill/>
          <a:ln w="9525">
            <a:noFill/>
            <a:miter lim="800000"/>
            <a:headEnd/>
            <a:tailEnd/>
          </a:ln>
          <a:scene3d>
            <a:camera prst="orthographicFront"/>
            <a:lightRig rig="threePt" dir="t"/>
          </a:scene3d>
          <a:sp3d>
            <a:bevelT w="38100" h="38100"/>
          </a:sp3d>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lang="de-DE" sz="800" b="0" kern="1200" dirty="0">
                <a:solidFill>
                  <a:schemeClr val="tx1"/>
                </a:solidFill>
                <a:latin typeface="+mn-lt"/>
                <a:ea typeface="+mn-ea"/>
                <a:cs typeface="Arial" pitchFamily="34" charset="0"/>
              </a:defRPr>
            </a:lvl1pPr>
          </a:lstStyle>
          <a:p>
            <a:r>
              <a:rPr lang="de-DE"/>
              <a:t>Bild durch Klicken auf Symbol hinzufügen</a:t>
            </a:r>
            <a:endParaRPr lang="de-DE" dirty="0"/>
          </a:p>
        </p:txBody>
      </p:sp>
      <p:sp>
        <p:nvSpPr>
          <p:cNvPr id="14" name="Textplatzhalter 6"/>
          <p:cNvSpPr>
            <a:spLocks noGrp="1"/>
          </p:cNvSpPr>
          <p:nvPr>
            <p:ph type="body" sz="quarter" idx="17" hasCustomPrompt="1"/>
          </p:nvPr>
        </p:nvSpPr>
        <p:spPr>
          <a:xfrm>
            <a:off x="4615200" y="2700000"/>
            <a:ext cx="1800000" cy="1527934"/>
          </a:xfrm>
          <a:noFill/>
          <a:ln w="9525">
            <a:noFill/>
            <a:miter lim="800000"/>
            <a:headEnd type="none" w="sm" len="sm"/>
            <a:tailEnd type="none" w="sm" len="sm"/>
          </a:ln>
        </p:spPr>
        <p:txBody>
          <a:bodyPr vert="horz" wrap="square" lIns="144000" tIns="72000" rIns="0" bIns="0" rtlCol="0">
            <a:noAutofit/>
          </a:bodyPr>
          <a:lstStyle>
            <a:lvl1pPr marL="0" indent="-108000" algn="l" defTabSz="995363" rtl="0" eaLnBrk="0" latinLnBrk="0" hangingPunct="0">
              <a:spcAft>
                <a:spcPts val="0"/>
              </a:spcAft>
              <a:buClrTx/>
              <a:buFont typeface="Arial" pitchFamily="34" charset="0"/>
              <a:buChar char="•"/>
              <a:tabLst/>
              <a:defRPr lang="de-DE" sz="1100" b="0" kern="1200" dirty="0" smtClean="0">
                <a:solidFill>
                  <a:schemeClr val="tx1"/>
                </a:solidFill>
                <a:latin typeface="+mn-lt"/>
                <a:ea typeface="+mn-ea"/>
                <a:cs typeface="+mn-cs"/>
              </a:defRPr>
            </a:lvl1pPr>
            <a:lvl2pPr>
              <a:defRPr sz="1100"/>
            </a:lvl2pPr>
            <a:lvl3pPr>
              <a:defRPr sz="1100"/>
            </a:lvl3pPr>
            <a:lvl4pPr>
              <a:defRPr sz="1100"/>
            </a:lvl4pPr>
            <a:lvl5pPr>
              <a:defRPr sz="1100"/>
            </a:lvl5pPr>
          </a:lstStyle>
          <a:p>
            <a:pPr marL="144000" lvl="0" indent="-108000" algn="l" defTabSz="995363" rtl="0" eaLnBrk="0" latinLnBrk="0" hangingPunct="0">
              <a:lnSpc>
                <a:spcPct val="100000"/>
              </a:lnSpc>
              <a:spcBef>
                <a:spcPts val="0"/>
              </a:spcBef>
              <a:spcAft>
                <a:spcPts val="0"/>
              </a:spcAft>
              <a:buClrTx/>
              <a:buSzPct val="125000"/>
              <a:buFont typeface="Arial" pitchFamily="34" charset="0"/>
              <a:buChar char="•"/>
              <a:tabLst/>
            </a:pPr>
            <a:r>
              <a:rPr lang="de-DE" dirty="0"/>
              <a:t>Task</a:t>
            </a:r>
          </a:p>
        </p:txBody>
      </p:sp>
      <p:sp>
        <p:nvSpPr>
          <p:cNvPr id="15" name="Textplatzhalter 8"/>
          <p:cNvSpPr>
            <a:spLocks noGrp="1"/>
          </p:cNvSpPr>
          <p:nvPr>
            <p:ph type="body" sz="quarter" idx="18" hasCustomPrompt="1"/>
          </p:nvPr>
        </p:nvSpPr>
        <p:spPr>
          <a:xfrm>
            <a:off x="4615200" y="2448000"/>
            <a:ext cx="1800000" cy="252000"/>
          </a:xfrm>
        </p:spPr>
        <p:txBody>
          <a:bodyPr wrap="none" anchor="ctr">
            <a:normAutofit/>
          </a:bodyPr>
          <a:lstStyle>
            <a:lvl1pPr algn="ctr">
              <a:buFontTx/>
              <a:buNone/>
              <a:defRPr sz="1100"/>
            </a:lvl1pPr>
          </a:lstStyle>
          <a:p>
            <a:pPr lvl="0"/>
            <a:r>
              <a:rPr lang="de-DE" dirty="0"/>
              <a:t>Name</a:t>
            </a:r>
          </a:p>
        </p:txBody>
      </p:sp>
      <p:sp>
        <p:nvSpPr>
          <p:cNvPr id="16" name="Bildplatzhalter 3"/>
          <p:cNvSpPr>
            <a:spLocks noGrp="1" noChangeAspect="1"/>
          </p:cNvSpPr>
          <p:nvPr>
            <p:ph type="pic" sz="quarter" idx="19"/>
          </p:nvPr>
        </p:nvSpPr>
        <p:spPr>
          <a:xfrm>
            <a:off x="7200000" y="1260000"/>
            <a:ext cx="949678" cy="1188000"/>
          </a:xfrm>
          <a:noFill/>
          <a:ln w="9525">
            <a:noFill/>
            <a:miter lim="800000"/>
            <a:headEnd/>
            <a:tailEnd/>
          </a:ln>
          <a:scene3d>
            <a:camera prst="orthographicFront"/>
            <a:lightRig rig="threePt" dir="t"/>
          </a:scene3d>
          <a:sp3d>
            <a:bevelT w="38100" h="38100"/>
          </a:sp3d>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lang="de-DE" sz="800" b="0" kern="1200" dirty="0">
                <a:solidFill>
                  <a:schemeClr val="tx1"/>
                </a:solidFill>
                <a:latin typeface="+mn-lt"/>
                <a:ea typeface="+mn-ea"/>
                <a:cs typeface="Arial" pitchFamily="34" charset="0"/>
              </a:defRPr>
            </a:lvl1pPr>
          </a:lstStyle>
          <a:p>
            <a:r>
              <a:rPr lang="de-DE"/>
              <a:t>Bild durch Klicken auf Symbol hinzufügen</a:t>
            </a:r>
            <a:endParaRPr lang="de-DE" dirty="0"/>
          </a:p>
        </p:txBody>
      </p:sp>
      <p:sp>
        <p:nvSpPr>
          <p:cNvPr id="17" name="Textplatzhalter 6"/>
          <p:cNvSpPr>
            <a:spLocks noGrp="1"/>
          </p:cNvSpPr>
          <p:nvPr>
            <p:ph type="body" sz="quarter" idx="20" hasCustomPrompt="1"/>
          </p:nvPr>
        </p:nvSpPr>
        <p:spPr>
          <a:xfrm>
            <a:off x="6775200" y="2700000"/>
            <a:ext cx="1800000" cy="1527934"/>
          </a:xfrm>
          <a:noFill/>
          <a:ln w="9525">
            <a:noFill/>
            <a:miter lim="800000"/>
            <a:headEnd type="none" w="sm" len="sm"/>
            <a:tailEnd type="none" w="sm" len="sm"/>
          </a:ln>
        </p:spPr>
        <p:txBody>
          <a:bodyPr vert="horz" wrap="square" lIns="144000" tIns="72000" rIns="0" bIns="0" rtlCol="0">
            <a:noAutofit/>
          </a:bodyPr>
          <a:lstStyle>
            <a:lvl1pPr marL="0" indent="-108000" algn="l" defTabSz="995363" rtl="0" eaLnBrk="0" latinLnBrk="0" hangingPunct="0">
              <a:spcAft>
                <a:spcPts val="0"/>
              </a:spcAft>
              <a:buClrTx/>
              <a:buFont typeface="Arial" pitchFamily="34" charset="0"/>
              <a:buNone/>
              <a:tabLst/>
              <a:defRPr lang="de-DE" sz="1100" b="0" kern="1200" dirty="0" smtClean="0">
                <a:solidFill>
                  <a:schemeClr val="tx1"/>
                </a:solidFill>
                <a:latin typeface="+mn-lt"/>
                <a:ea typeface="+mn-ea"/>
                <a:cs typeface="+mn-cs"/>
              </a:defRPr>
            </a:lvl1pPr>
            <a:lvl2pPr>
              <a:defRPr sz="1100"/>
            </a:lvl2pPr>
            <a:lvl3pPr>
              <a:defRPr sz="1100"/>
            </a:lvl3pPr>
            <a:lvl4pPr>
              <a:defRPr sz="1100"/>
            </a:lvl4pPr>
            <a:lvl5pPr>
              <a:defRPr sz="1100"/>
            </a:lvl5pPr>
          </a:lstStyle>
          <a:p>
            <a:pPr marL="144000" lvl="0" indent="-108000" algn="l" defTabSz="995363" rtl="0" eaLnBrk="0" latinLnBrk="0" hangingPunct="0">
              <a:lnSpc>
                <a:spcPct val="100000"/>
              </a:lnSpc>
              <a:spcBef>
                <a:spcPts val="0"/>
              </a:spcBef>
              <a:spcAft>
                <a:spcPts val="0"/>
              </a:spcAft>
              <a:buClrTx/>
              <a:buSzPct val="125000"/>
              <a:buFont typeface="Arial" pitchFamily="34" charset="0"/>
              <a:buChar char="•"/>
              <a:tabLst/>
            </a:pPr>
            <a:r>
              <a:rPr lang="de-DE" dirty="0"/>
              <a:t>Task</a:t>
            </a:r>
          </a:p>
        </p:txBody>
      </p:sp>
      <p:sp>
        <p:nvSpPr>
          <p:cNvPr id="18" name="Textplatzhalter 8"/>
          <p:cNvSpPr>
            <a:spLocks noGrp="1"/>
          </p:cNvSpPr>
          <p:nvPr>
            <p:ph type="body" sz="quarter" idx="21" hasCustomPrompt="1"/>
          </p:nvPr>
        </p:nvSpPr>
        <p:spPr>
          <a:xfrm>
            <a:off x="6775200" y="2448000"/>
            <a:ext cx="1800000" cy="252000"/>
          </a:xfrm>
        </p:spPr>
        <p:txBody>
          <a:bodyPr wrap="none" anchor="ctr">
            <a:normAutofit/>
          </a:bodyPr>
          <a:lstStyle>
            <a:lvl1pPr algn="ctr">
              <a:buFontTx/>
              <a:buNone/>
              <a:defRPr sz="1100"/>
            </a:lvl1pPr>
          </a:lstStyle>
          <a:p>
            <a:pPr lvl="0"/>
            <a:r>
              <a:rPr lang="de-DE" dirty="0"/>
              <a:t>Name</a:t>
            </a:r>
          </a:p>
        </p:txBody>
      </p:sp>
    </p:spTree>
    <p:extLst>
      <p:ext uri="{BB962C8B-B14F-4D97-AF65-F5344CB8AC3E}">
        <p14:creationId xmlns:p14="http://schemas.microsoft.com/office/powerpoint/2010/main" val="364820124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white)">
    <p:spTree>
      <p:nvGrpSpPr>
        <p:cNvPr id="1" name=""/>
        <p:cNvGrpSpPr/>
        <p:nvPr/>
      </p:nvGrpSpPr>
      <p:grpSpPr>
        <a:xfrm>
          <a:off x="0" y="0"/>
          <a:ext cx="0" cy="0"/>
          <a:chOff x="0" y="0"/>
          <a:chExt cx="0" cy="0"/>
        </a:xfrm>
      </p:grpSpPr>
      <p:grpSp>
        <p:nvGrpSpPr>
          <p:cNvPr id="13" name="Gruppieren 15"/>
          <p:cNvGrpSpPr/>
          <p:nvPr userDrawn="1"/>
        </p:nvGrpSpPr>
        <p:grpSpPr>
          <a:xfrm>
            <a:off x="0" y="0"/>
            <a:ext cx="9144000" cy="5143501"/>
            <a:chOff x="0" y="0"/>
            <a:chExt cx="9144000" cy="6858001"/>
          </a:xfrm>
        </p:grpSpPr>
        <p:sp>
          <p:nvSpPr>
            <p:cNvPr id="14" name="Rechteck 13"/>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5" name="Rechteck 14"/>
            <p:cNvSpPr/>
            <p:nvPr userDrawn="1"/>
          </p:nvSpPr>
          <p:spPr>
            <a:xfrm>
              <a:off x="0" y="6597652"/>
              <a:ext cx="9144000" cy="26034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6" name="Rechteck 15"/>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7" name="Rechteck 16"/>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
        <p:nvSpPr>
          <p:cNvPr id="25" name="Title 1"/>
          <p:cNvSpPr txBox="1">
            <a:spLocks/>
          </p:cNvSpPr>
          <p:nvPr userDrawn="1"/>
        </p:nvSpPr>
        <p:spPr bwMode="auto">
          <a:xfrm>
            <a:off x="395536" y="1885686"/>
            <a:ext cx="8308529" cy="628801"/>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marL="0" marR="0" lvl="0" indent="0" algn="l" defTabSz="894464" rtl="0" eaLnBrk="1" fontAlgn="base" latinLnBrk="0" hangingPunct="1">
              <a:lnSpc>
                <a:spcPts val="2422"/>
              </a:lnSpc>
              <a:spcBef>
                <a:spcPct val="0"/>
              </a:spcBef>
              <a:spcAft>
                <a:spcPct val="0"/>
              </a:spcAft>
              <a:buClrTx/>
              <a:buSzTx/>
              <a:buFontTx/>
              <a:buNone/>
              <a:tabLst/>
              <a:defRPr/>
            </a:pPr>
            <a:r>
              <a:rPr kumimoji="0" lang="en-US" sz="2400" b="1" i="0" u="none" strike="noStrike" kern="0" cap="none" spc="0" normalizeH="0" baseline="0" noProof="0" dirty="0">
                <a:ln>
                  <a:noFill/>
                </a:ln>
                <a:solidFill>
                  <a:schemeClr val="accent1"/>
                </a:solidFill>
                <a:effectLst/>
                <a:uLnTx/>
                <a:uFillTx/>
                <a:latin typeface="+mj-lt"/>
                <a:ea typeface="+mj-ea"/>
                <a:cs typeface="+mj-cs"/>
              </a:rPr>
              <a:t>Thank you</a:t>
            </a:r>
          </a:p>
          <a:p>
            <a:pPr marL="0" marR="0" lvl="0" indent="0" algn="l" defTabSz="894464" rtl="0" eaLnBrk="1" fontAlgn="base" latinLnBrk="0" hangingPunct="1">
              <a:lnSpc>
                <a:spcPts val="2422"/>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n-lt"/>
                <a:ea typeface="+mj-ea"/>
                <a:cs typeface="+mj-cs"/>
              </a:rPr>
              <a:t>for your attention!</a:t>
            </a:r>
          </a:p>
        </p:txBody>
      </p:sp>
      <p:sp>
        <p:nvSpPr>
          <p:cNvPr id="26" name="Rechteck 25"/>
          <p:cNvSpPr/>
          <p:nvPr userDrawn="1"/>
        </p:nvSpPr>
        <p:spPr>
          <a:xfrm>
            <a:off x="7380312" y="123751"/>
            <a:ext cx="1656184" cy="93583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spTree>
    <p:extLst>
      <p:ext uri="{BB962C8B-B14F-4D97-AF65-F5344CB8AC3E}">
        <p14:creationId xmlns:p14="http://schemas.microsoft.com/office/powerpoint/2010/main" val="141691195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Slide with small Picture">
    <p:bg>
      <p:bgPr>
        <a:solidFill>
          <a:schemeClr val="bg1"/>
        </a:solidFill>
        <a:effectLst/>
      </p:bgPr>
    </p:bg>
    <p:spTree>
      <p:nvGrpSpPr>
        <p:cNvPr id="1" name=""/>
        <p:cNvGrpSpPr/>
        <p:nvPr/>
      </p:nvGrpSpPr>
      <p:grpSpPr>
        <a:xfrm>
          <a:off x="0" y="0"/>
          <a:ext cx="0" cy="0"/>
          <a:chOff x="0" y="0"/>
          <a:chExt cx="0" cy="0"/>
        </a:xfrm>
      </p:grpSpPr>
      <p:pic>
        <p:nvPicPr>
          <p:cNvPr id="22" name="Grafik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239" y="195264"/>
            <a:ext cx="8783520" cy="2736849"/>
          </a:xfrm>
          <a:prstGeom prst="rect">
            <a:avLst/>
          </a:prstGeom>
        </p:spPr>
      </p:pic>
      <p:grpSp>
        <p:nvGrpSpPr>
          <p:cNvPr id="4" name="Gruppieren 15"/>
          <p:cNvGrpSpPr/>
          <p:nvPr userDrawn="1"/>
        </p:nvGrpSpPr>
        <p:grpSpPr>
          <a:xfrm>
            <a:off x="0" y="372"/>
            <a:ext cx="9144000" cy="5143501"/>
            <a:chOff x="0" y="0"/>
            <a:chExt cx="9144000" cy="6858001"/>
          </a:xfrm>
        </p:grpSpPr>
        <p:sp>
          <p:nvSpPr>
            <p:cNvPr id="16" name="Rechteck 15"/>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7" name="Rechteck 16"/>
            <p:cNvSpPr/>
            <p:nvPr userDrawn="1"/>
          </p:nvSpPr>
          <p:spPr>
            <a:xfrm>
              <a:off x="0" y="6597652"/>
              <a:ext cx="9144000" cy="26034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8" name="Rechteck 17"/>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cxnSp>
        <p:nvCxnSpPr>
          <p:cNvPr id="32" name="Gerade Verbindung 31"/>
          <p:cNvCxnSpPr/>
          <p:nvPr userDrawn="1"/>
        </p:nvCxnSpPr>
        <p:spPr>
          <a:xfrm>
            <a:off x="503548" y="-128550"/>
            <a:ext cx="0" cy="10038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userDrawn="1"/>
        </p:nvCxnSpPr>
        <p:spPr>
          <a:xfrm>
            <a:off x="3059832" y="-128550"/>
            <a:ext cx="0" cy="10038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userDrawn="1"/>
        </p:nvCxnSpPr>
        <p:spPr>
          <a:xfrm rot="5400000">
            <a:off x="-103432" y="124348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1" name="Grafik 20"/>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503238" y="-1"/>
            <a:ext cx="2555876" cy="1311276"/>
          </a:xfrm>
          <a:prstGeom prst="rect">
            <a:avLst/>
          </a:prstGeom>
        </p:spPr>
      </p:pic>
      <p:pic>
        <p:nvPicPr>
          <p:cNvPr id="24" name="Picture 11" descr="SensePlanAct.png"/>
          <p:cNvPicPr>
            <a:picLocks noChangeAspect="1"/>
          </p:cNvPicPr>
          <p:nvPr userDrawn="1"/>
        </p:nvPicPr>
        <p:blipFill>
          <a:blip r:embed="rId4"/>
          <a:stretch>
            <a:fillRect/>
          </a:stretch>
        </p:blipFill>
        <p:spPr>
          <a:xfrm>
            <a:off x="7185390" y="4595206"/>
            <a:ext cx="1189181" cy="280800"/>
          </a:xfrm>
          <a:prstGeom prst="rect">
            <a:avLst/>
          </a:prstGeom>
        </p:spPr>
      </p:pic>
      <p:pic>
        <p:nvPicPr>
          <p:cNvPr id="25" name="Picture 6" descr="conti_senseplanact_Poster_xs_v25.png"/>
          <p:cNvPicPr>
            <a:picLocks noChangeAspect="1"/>
          </p:cNvPicPr>
          <p:nvPr userDrawn="1"/>
        </p:nvPicPr>
        <p:blipFill>
          <a:blip r:embed="rId5">
            <a:duotone>
              <a:schemeClr val="accent3">
                <a:shade val="45000"/>
                <a:satMod val="135000"/>
              </a:schemeClr>
              <a:prstClr val="white"/>
            </a:duotone>
          </a:blip>
          <a:stretch>
            <a:fillRect/>
          </a:stretch>
        </p:blipFill>
        <p:spPr>
          <a:xfrm>
            <a:off x="191324" y="4164622"/>
            <a:ext cx="8748000" cy="567368"/>
          </a:xfrm>
          <a:prstGeom prst="rect">
            <a:avLst/>
          </a:prstGeom>
        </p:spPr>
      </p:pic>
    </p:spTree>
    <p:extLst>
      <p:ext uri="{BB962C8B-B14F-4D97-AF65-F5344CB8AC3E}">
        <p14:creationId xmlns:p14="http://schemas.microsoft.com/office/powerpoint/2010/main" val="72335234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503548" y="2427585"/>
            <a:ext cx="8172140" cy="417600"/>
          </a:xfrm>
        </p:spPr>
        <p:txBody>
          <a:bodyPr tIns="0" rIns="0" bIns="0" anchor="t" anchorCtr="0">
            <a:normAutofit/>
          </a:bodyPr>
          <a:lstStyle>
            <a:lvl1pPr algn="l">
              <a:defRPr sz="2400">
                <a:solidFill>
                  <a:schemeClr val="accent1"/>
                </a:solidFill>
              </a:defRPr>
            </a:lvl1pPr>
          </a:lstStyle>
          <a:p>
            <a:r>
              <a:rPr lang="de-DE" noProof="0" dirty="0"/>
              <a:t>Mastertitelformat bearbeiten</a:t>
            </a:r>
            <a:endParaRPr lang="en-US" noProof="0" dirty="0"/>
          </a:p>
        </p:txBody>
      </p:sp>
      <p:sp>
        <p:nvSpPr>
          <p:cNvPr id="3" name="Untertitel 2"/>
          <p:cNvSpPr>
            <a:spLocks noGrp="1"/>
          </p:cNvSpPr>
          <p:nvPr>
            <p:ph type="subTitle" idx="1"/>
          </p:nvPr>
        </p:nvSpPr>
        <p:spPr>
          <a:xfrm>
            <a:off x="503548" y="2773185"/>
            <a:ext cx="8172140" cy="878685"/>
          </a:xfrm>
        </p:spPr>
        <p:txBody>
          <a:bodyPr tIns="0" rIns="0" bIns="0" anchor="t" anchorCtr="0">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dirty="0"/>
              <a:t>Master-Untertitelformat bearbeiten</a:t>
            </a:r>
            <a:endParaRPr lang="en-US" noProof="0" dirty="0"/>
          </a:p>
        </p:txBody>
      </p:sp>
      <p:grpSp>
        <p:nvGrpSpPr>
          <p:cNvPr id="16" name="Gruppieren 15"/>
          <p:cNvGrpSpPr/>
          <p:nvPr userDrawn="1"/>
        </p:nvGrpSpPr>
        <p:grpSpPr>
          <a:xfrm>
            <a:off x="0" y="0"/>
            <a:ext cx="9144000" cy="5143501"/>
            <a:chOff x="0" y="0"/>
            <a:chExt cx="9144000" cy="6858001"/>
          </a:xfrm>
        </p:grpSpPr>
        <p:sp>
          <p:nvSpPr>
            <p:cNvPr id="9" name="Rechteck 8"/>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2" name="Rechteck 11"/>
            <p:cNvSpPr/>
            <p:nvPr userDrawn="1"/>
          </p:nvSpPr>
          <p:spPr>
            <a:xfrm>
              <a:off x="0" y="6597652"/>
              <a:ext cx="9144000" cy="26034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3" name="Rechteck 12"/>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5" name="Rechteck 14"/>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pic>
        <p:nvPicPr>
          <p:cNvPr id="14" name="Grafik 13"/>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503238" y="-1"/>
            <a:ext cx="2555876" cy="1311276"/>
          </a:xfrm>
          <a:prstGeom prst="rect">
            <a:avLst/>
          </a:prstGeom>
        </p:spPr>
      </p:pic>
      <p:sp>
        <p:nvSpPr>
          <p:cNvPr id="18" name="Text Box 23"/>
          <p:cNvSpPr txBox="1">
            <a:spLocks noChangeArrowheads="1"/>
          </p:cNvSpPr>
          <p:nvPr userDrawn="1">
            <p:custDataLst>
              <p:tags r:id="rId1"/>
            </p:custDataLst>
          </p:nvPr>
        </p:nvSpPr>
        <p:spPr bwMode="auto">
          <a:xfrm>
            <a:off x="504000" y="4298400"/>
            <a:ext cx="2628000" cy="367200"/>
          </a:xfrm>
          <a:prstGeom prst="rect">
            <a:avLst/>
          </a:prstGeom>
          <a:noFill/>
          <a:ln w="9525">
            <a:noFill/>
            <a:miter lim="800000"/>
            <a:headEnd/>
            <a:tailEnd/>
          </a:ln>
          <a:effectLst/>
        </p:spPr>
        <p:txBody>
          <a:bodyPr lIns="0" tIns="0" rIns="0" bIns="0" anchor="b" anchorCtr="0"/>
          <a:lstStyle/>
          <a:p>
            <a:pPr marL="0" marR="0" lvl="0" indent="0" algn="l" defTabSz="914400" rtl="0" eaLnBrk="1" fontAlgn="auto" latinLnBrk="0" hangingPunct="1">
              <a:lnSpc>
                <a:spcPct val="100000"/>
              </a:lnSpc>
              <a:spcBef>
                <a:spcPts val="0"/>
              </a:spcBef>
              <a:spcAft>
                <a:spcPts val="0"/>
              </a:spcAft>
              <a:buClr>
                <a:srgbClr val="FFA500"/>
              </a:buClr>
              <a:buSzPct val="125000"/>
              <a:buFont typeface="Arial" pitchFamily="34" charset="0"/>
              <a:buNone/>
              <a:tabLst/>
              <a:defRPr/>
            </a:pPr>
            <a:r>
              <a:rPr kumimoji="0" lang="en-US" sz="900" b="0" i="0" u="none" strike="noStrike" kern="1200" cap="none" spc="0" normalizeH="0" baseline="0" noProof="0" dirty="0">
                <a:ln>
                  <a:noFill/>
                </a:ln>
                <a:solidFill>
                  <a:srgbClr val="000000"/>
                </a:solidFill>
                <a:effectLst/>
                <a:uLnTx/>
                <a:uFillTx/>
                <a:latin typeface="+mn-lt"/>
                <a:ea typeface="+mn-ea"/>
                <a:cs typeface="Arial" pitchFamily="34" charset="0"/>
              </a:rPr>
              <a:t>www.continental-corporation.com</a:t>
            </a:r>
          </a:p>
        </p:txBody>
      </p:sp>
      <p:sp>
        <p:nvSpPr>
          <p:cNvPr id="19" name="Text Box 23"/>
          <p:cNvSpPr txBox="1">
            <a:spLocks noChangeArrowheads="1"/>
          </p:cNvSpPr>
          <p:nvPr userDrawn="1">
            <p:custDataLst>
              <p:tags r:id="rId2"/>
            </p:custDataLst>
          </p:nvPr>
        </p:nvSpPr>
        <p:spPr bwMode="auto">
          <a:xfrm>
            <a:off x="3600000" y="4298400"/>
            <a:ext cx="5076000" cy="367200"/>
          </a:xfrm>
          <a:prstGeom prst="rect">
            <a:avLst/>
          </a:prstGeom>
          <a:noFill/>
          <a:ln w="9525">
            <a:noFill/>
            <a:miter lim="800000"/>
            <a:headEnd/>
            <a:tailEnd/>
          </a:ln>
          <a:effectLst/>
        </p:spPr>
        <p:txBody>
          <a:bodyPr lIns="0" tIns="0" rIns="0" bIns="0" anchor="b" anchorCtr="0"/>
          <a:lstStyle/>
          <a:p>
            <a:pPr marL="0" marR="0" lvl="0" indent="0" algn="r" defTabSz="914400" rtl="0" eaLnBrk="1" fontAlgn="auto" latinLnBrk="0" hangingPunct="1">
              <a:lnSpc>
                <a:spcPct val="100000"/>
              </a:lnSpc>
              <a:spcBef>
                <a:spcPts val="0"/>
              </a:spcBef>
              <a:spcAft>
                <a:spcPts val="0"/>
              </a:spcAft>
              <a:buClr>
                <a:srgbClr val="FFA500"/>
              </a:buClr>
              <a:buSzPct val="125000"/>
              <a:buFont typeface="Arial" pitchFamily="34" charset="0"/>
              <a:buNone/>
              <a:tabLst/>
              <a:defRPr/>
            </a:pPr>
            <a:r>
              <a:rPr lang="en-US" sz="800" b="0" noProof="0" dirty="0">
                <a:solidFill>
                  <a:schemeClr val="tx1"/>
                </a:solidFill>
                <a:latin typeface="+mn-lt"/>
              </a:rPr>
              <a:t>Business Area Autonomous Mobility (AM)</a:t>
            </a:r>
            <a:r>
              <a:rPr lang="en-US" sz="800" b="0" baseline="0" noProof="0" dirty="0">
                <a:solidFill>
                  <a:schemeClr val="tx1"/>
                </a:solidFill>
                <a:latin typeface="+mn-lt"/>
              </a:rPr>
              <a:t> </a:t>
            </a:r>
            <a:endParaRPr lang="en-US" sz="800" b="0" noProof="0" dirty="0">
              <a:solidFill>
                <a:schemeClr val="tx1"/>
              </a:solidFill>
              <a:latin typeface="+mn-lt"/>
            </a:endParaRPr>
          </a:p>
        </p:txBody>
      </p:sp>
    </p:spTree>
    <p:extLst>
      <p:ext uri="{BB962C8B-B14F-4D97-AF65-F5344CB8AC3E}">
        <p14:creationId xmlns:p14="http://schemas.microsoft.com/office/powerpoint/2010/main" val="22996260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9" y="1347789"/>
            <a:ext cx="8353425" cy="2880146"/>
          </a:xfrm>
        </p:spPr>
        <p:txBody>
          <a:bodyPr/>
          <a:lstStyle>
            <a:lvl1pPr marL="177800" indent="-177800">
              <a:buSzPct val="125000"/>
              <a:buFont typeface="Arial" pitchFamily="34" charset="0"/>
              <a:buChar char="›"/>
              <a:defRPr>
                <a:solidFill>
                  <a:schemeClr val="tx1"/>
                </a:solidFill>
              </a:defRPr>
            </a:lvl1pPr>
            <a:lvl2pPr marL="541338" indent="-184150">
              <a:buSzPct val="125000"/>
              <a:buFont typeface="Arial" pitchFamily="34" charset="0"/>
              <a:buChar char="›"/>
              <a:defRPr>
                <a:solidFill>
                  <a:schemeClr val="tx1"/>
                </a:solidFill>
              </a:defRPr>
            </a:lvl2pPr>
            <a:lvl3pPr marL="896938" indent="-177800">
              <a:buSzPct val="125000"/>
              <a:buFont typeface="Arial" pitchFamily="34" charset="0"/>
              <a:buChar char="›"/>
              <a:defRPr>
                <a:solidFill>
                  <a:schemeClr val="tx1"/>
                </a:solidFill>
              </a:defRPr>
            </a:lvl3pPr>
            <a:lvl4pPr marL="1254125" indent="-179388">
              <a:buSzPct val="125000"/>
              <a:buFont typeface="Arial" pitchFamily="34" charset="0"/>
              <a:buChar char="›"/>
              <a:defRPr>
                <a:solidFill>
                  <a:schemeClr val="tx1"/>
                </a:solidFill>
              </a:defRPr>
            </a:lvl4pPr>
            <a:lvl5pPr marL="1616075" indent="-177800">
              <a:buSzPct val="125000"/>
              <a:buFont typeface="Arial" pitchFamily="34" charset="0"/>
              <a:buChar char="›"/>
              <a:defRPr>
                <a:solidFill>
                  <a:schemeClr val="tx1"/>
                </a:solidFill>
              </a:defRPr>
            </a:lvl5p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
        <p:nvSpPr>
          <p:cNvPr id="8" name="Titel 7"/>
          <p:cNvSpPr>
            <a:spLocks noGrp="1"/>
          </p:cNvSpPr>
          <p:nvPr>
            <p:ph type="title"/>
          </p:nvPr>
        </p:nvSpPr>
        <p:spPr>
          <a:xfrm>
            <a:off x="395289" y="303213"/>
            <a:ext cx="8353425" cy="720725"/>
          </a:xfrm>
        </p:spPr>
        <p:txBody>
          <a:bodyPr/>
          <a:lstStyle>
            <a:lvl1pPr>
              <a:defRPr>
                <a:solidFill>
                  <a:schemeClr val="accent1"/>
                </a:solidFill>
              </a:defRPr>
            </a:lvl1pPr>
          </a:lstStyle>
          <a:p>
            <a:r>
              <a:rPr lang="de-DE" noProof="0" dirty="0"/>
              <a:t>Mastertitelformat bearbeiten</a:t>
            </a:r>
            <a:endParaRPr lang="en-US" noProof="0" dirty="0"/>
          </a:p>
        </p:txBody>
      </p:sp>
    </p:spTree>
    <p:extLst>
      <p:ext uri="{BB962C8B-B14F-4D97-AF65-F5344CB8AC3E}">
        <p14:creationId xmlns:p14="http://schemas.microsoft.com/office/powerpoint/2010/main" val="235156728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pter (white)">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95289" y="1347788"/>
            <a:ext cx="8353425" cy="2808287"/>
          </a:xfrm>
        </p:spPr>
        <p:txBody>
          <a:bodyPr/>
          <a:lstStyle>
            <a:lvl1pPr marL="0" indent="0">
              <a:lnSpc>
                <a:spcPct val="113000"/>
              </a:lnSpc>
              <a:buSzPct val="125000"/>
              <a:buFontTx/>
              <a:buNone/>
              <a:defRPr>
                <a:solidFill>
                  <a:schemeClr val="tx1"/>
                </a:solidFill>
              </a:defRPr>
            </a:lvl1pPr>
            <a:lvl2pPr marL="184150" indent="-184150">
              <a:lnSpc>
                <a:spcPct val="113000"/>
              </a:lnSpc>
              <a:buSzPct val="125000"/>
              <a:buFontTx/>
              <a:buNone/>
              <a:defRPr>
                <a:solidFill>
                  <a:schemeClr val="tx1"/>
                </a:solidFill>
              </a:defRPr>
            </a:lvl2pPr>
            <a:lvl3pPr marL="539750" indent="-177800">
              <a:lnSpc>
                <a:spcPct val="113000"/>
              </a:lnSpc>
              <a:buSzPct val="125000"/>
              <a:buFontTx/>
              <a:buNone/>
              <a:defRPr>
                <a:solidFill>
                  <a:schemeClr val="tx1"/>
                </a:solidFill>
              </a:defRPr>
            </a:lvl3pPr>
            <a:lvl4pPr marL="895350" indent="-179388">
              <a:lnSpc>
                <a:spcPct val="113000"/>
              </a:lnSpc>
              <a:buSzPct val="125000"/>
              <a:buFontTx/>
              <a:buNone/>
              <a:defRPr>
                <a:solidFill>
                  <a:schemeClr val="tx1"/>
                </a:solidFill>
              </a:defRPr>
            </a:lvl4pPr>
            <a:lvl5pPr marL="1257300" indent="-177800">
              <a:lnSpc>
                <a:spcPct val="113000"/>
              </a:lnSpc>
              <a:buSzPct val="125000"/>
              <a:buFontTx/>
              <a:buNone/>
              <a:defRPr>
                <a:solidFill>
                  <a:schemeClr val="tx1"/>
                </a:solidFill>
              </a:defRPr>
            </a:lvl5pPr>
          </a:lstStyle>
          <a:p>
            <a:pPr lvl="0"/>
            <a:r>
              <a:rPr lang="de-DE" noProof="0" dirty="0"/>
              <a:t>Textmasterformat bearbeiten</a:t>
            </a:r>
          </a:p>
        </p:txBody>
      </p:sp>
      <p:sp>
        <p:nvSpPr>
          <p:cNvPr id="8" name="Titel 7"/>
          <p:cNvSpPr>
            <a:spLocks noGrp="1"/>
          </p:cNvSpPr>
          <p:nvPr>
            <p:ph type="title"/>
          </p:nvPr>
        </p:nvSpPr>
        <p:spPr>
          <a:xfrm>
            <a:off x="395289" y="302400"/>
            <a:ext cx="8353425" cy="720000"/>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18108249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op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9" y="1347788"/>
            <a:ext cx="8353425" cy="2160066"/>
          </a:xfrm>
        </p:spPr>
        <p:txBody>
          <a:bodyPr/>
          <a:lstStyle>
            <a:lvl1pPr marL="177800" indent="-177800">
              <a:buClr>
                <a:schemeClr val="accent1"/>
              </a:buClr>
              <a:buSzPct val="125000"/>
              <a:buFont typeface="Arial" pitchFamily="34" charset="0"/>
              <a:buChar char="›"/>
              <a:defRPr>
                <a:solidFill>
                  <a:schemeClr val="tx1"/>
                </a:solidFill>
              </a:defRPr>
            </a:lvl1pPr>
            <a:lvl2pPr marL="541338" indent="-184150">
              <a:buClr>
                <a:schemeClr val="accent1"/>
              </a:buClr>
              <a:buSzPct val="125000"/>
              <a:buFont typeface="Arial" pitchFamily="34" charset="0"/>
              <a:buChar char="›"/>
              <a:defRPr>
                <a:solidFill>
                  <a:schemeClr val="tx1"/>
                </a:solidFill>
              </a:defRPr>
            </a:lvl2pPr>
            <a:lvl3pPr marL="896938" indent="-177800">
              <a:buClr>
                <a:schemeClr val="accent1"/>
              </a:buClr>
              <a:buSzPct val="125000"/>
              <a:buFont typeface="Arial" pitchFamily="34" charset="0"/>
              <a:buChar char="›"/>
              <a:defRPr>
                <a:solidFill>
                  <a:schemeClr val="tx1"/>
                </a:solidFill>
              </a:defRPr>
            </a:lvl3pPr>
            <a:lvl4pPr marL="1254125" indent="-179388">
              <a:buClr>
                <a:schemeClr val="accent1"/>
              </a:buClr>
              <a:buSzPct val="125000"/>
              <a:buFont typeface="Arial" pitchFamily="34" charset="0"/>
              <a:buChar char="›"/>
              <a:defRPr>
                <a:solidFill>
                  <a:schemeClr val="tx1"/>
                </a:solidFill>
              </a:defRPr>
            </a:lvl4pPr>
            <a:lvl5pPr marL="1616075" indent="-177800">
              <a:buClr>
                <a:schemeClr val="accent1"/>
              </a:buClr>
              <a:buSzPct val="125000"/>
              <a:buFont typeface="Arial" pitchFamily="34" charset="0"/>
              <a:buChar char="›"/>
              <a:defRPr>
                <a:solidFill>
                  <a:schemeClr val="tx1"/>
                </a:solidFill>
              </a:defRPr>
            </a:lvl5p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
        <p:nvSpPr>
          <p:cNvPr id="8" name="Titel 7"/>
          <p:cNvSpPr>
            <a:spLocks noGrp="1"/>
          </p:cNvSpPr>
          <p:nvPr>
            <p:ph type="title"/>
          </p:nvPr>
        </p:nvSpPr>
        <p:spPr>
          <a:xfrm>
            <a:off x="395289" y="303212"/>
            <a:ext cx="8353425" cy="720725"/>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3546124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Bottom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9" y="2787650"/>
            <a:ext cx="8353425" cy="1872332"/>
          </a:xfrm>
        </p:spPr>
        <p:txBody>
          <a:bodyPr/>
          <a:lstStyle>
            <a:lvl1pPr marL="177800" indent="-177800">
              <a:buClr>
                <a:schemeClr val="accent1"/>
              </a:buClr>
              <a:buSzPct val="125000"/>
              <a:buFont typeface="Arial" pitchFamily="34" charset="0"/>
              <a:buChar char="›"/>
              <a:defRPr>
                <a:solidFill>
                  <a:schemeClr val="tx1"/>
                </a:solidFill>
              </a:defRPr>
            </a:lvl1pPr>
            <a:lvl2pPr marL="541338" indent="-184150">
              <a:buClr>
                <a:schemeClr val="accent1"/>
              </a:buClr>
              <a:buSzPct val="125000"/>
              <a:buFont typeface="Arial" pitchFamily="34" charset="0"/>
              <a:buChar char="›"/>
              <a:defRPr>
                <a:solidFill>
                  <a:schemeClr val="tx1"/>
                </a:solidFill>
              </a:defRPr>
            </a:lvl2pPr>
            <a:lvl3pPr marL="896938" indent="-177800">
              <a:buClr>
                <a:schemeClr val="accent1"/>
              </a:buClr>
              <a:buSzPct val="125000"/>
              <a:buFont typeface="Arial" pitchFamily="34" charset="0"/>
              <a:buChar char="›"/>
              <a:defRPr>
                <a:solidFill>
                  <a:schemeClr val="tx1"/>
                </a:solidFill>
              </a:defRPr>
            </a:lvl3pPr>
            <a:lvl4pPr marL="1254125" indent="-179388">
              <a:buClr>
                <a:schemeClr val="accent1"/>
              </a:buClr>
              <a:buSzPct val="125000"/>
              <a:buFont typeface="Arial" pitchFamily="34" charset="0"/>
              <a:buChar char="›"/>
              <a:defRPr>
                <a:solidFill>
                  <a:schemeClr val="tx1"/>
                </a:solidFill>
              </a:defRPr>
            </a:lvl4pPr>
            <a:lvl5pPr marL="1616075" indent="-177800">
              <a:buClr>
                <a:schemeClr val="accent1"/>
              </a:buClr>
              <a:buSzPct val="125000"/>
              <a:buFont typeface="Arial" pitchFamily="34" charset="0"/>
              <a:buChar char="›"/>
              <a:defRPr>
                <a:solidFill>
                  <a:schemeClr val="tx1"/>
                </a:solidFill>
              </a:defRPr>
            </a:lvl5p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
        <p:nvSpPr>
          <p:cNvPr id="8" name="Titel 7"/>
          <p:cNvSpPr>
            <a:spLocks noGrp="1"/>
          </p:cNvSpPr>
          <p:nvPr>
            <p:ph type="title"/>
          </p:nvPr>
        </p:nvSpPr>
        <p:spPr>
          <a:xfrm>
            <a:off x="395289" y="303212"/>
            <a:ext cx="8353425" cy="720725"/>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406986271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wo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7788"/>
            <a:ext cx="4140200" cy="28082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noProof="0"/>
              <a:t>Mastertextformat bearbeiten</a:t>
            </a:r>
          </a:p>
          <a:p>
            <a:pPr lvl="1"/>
            <a:r>
              <a:rPr lang="de-DE" noProof="0"/>
              <a:t>Zweite Ebene</a:t>
            </a:r>
          </a:p>
          <a:p>
            <a:pPr lvl="2"/>
            <a:r>
              <a:rPr lang="de-DE" noProof="0"/>
              <a:t>Dritte Ebene</a:t>
            </a:r>
          </a:p>
          <a:p>
            <a:pPr lvl="3"/>
            <a:r>
              <a:rPr lang="de-DE" noProof="0"/>
              <a:t>Vierte Ebene</a:t>
            </a:r>
          </a:p>
        </p:txBody>
      </p:sp>
      <p:sp>
        <p:nvSpPr>
          <p:cNvPr id="4" name="Inhaltsplatzhalter 3"/>
          <p:cNvSpPr>
            <a:spLocks noGrp="1"/>
          </p:cNvSpPr>
          <p:nvPr>
            <p:ph sz="half" idx="2"/>
          </p:nvPr>
        </p:nvSpPr>
        <p:spPr>
          <a:xfrm>
            <a:off x="4606926" y="1347788"/>
            <a:ext cx="4141788" cy="28082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noProof="0"/>
              <a:t>Mastertextformat bearbeiten</a:t>
            </a:r>
          </a:p>
          <a:p>
            <a:pPr lvl="1"/>
            <a:r>
              <a:rPr lang="de-DE" noProof="0"/>
              <a:t>Zweite Ebene</a:t>
            </a:r>
          </a:p>
          <a:p>
            <a:pPr lvl="2"/>
            <a:r>
              <a:rPr lang="de-DE" noProof="0"/>
              <a:t>Dritte Ebene</a:t>
            </a:r>
          </a:p>
          <a:p>
            <a:pPr lvl="3"/>
            <a:r>
              <a:rPr lang="de-DE" noProof="0"/>
              <a:t>Vierte Ebene</a:t>
            </a:r>
          </a:p>
        </p:txBody>
      </p:sp>
      <p:sp>
        <p:nvSpPr>
          <p:cNvPr id="12" name="Titel 11"/>
          <p:cNvSpPr>
            <a:spLocks noGrp="1"/>
          </p:cNvSpPr>
          <p:nvPr>
            <p:ph type="title"/>
          </p:nvPr>
        </p:nvSpPr>
        <p:spPr>
          <a:xfrm>
            <a:off x="395289" y="303213"/>
            <a:ext cx="8353424" cy="720725"/>
          </a:xfrm>
        </p:spPr>
        <p:txBody>
          <a:bodyPr/>
          <a:lstStyle>
            <a:lvl1pPr>
              <a:defRPr>
                <a:solidFill>
                  <a:schemeClr val="accent1"/>
                </a:solidFill>
                <a:latin typeface="+mj-lt"/>
              </a:defRPr>
            </a:lvl1pPr>
          </a:lstStyle>
          <a:p>
            <a:r>
              <a:rPr lang="de-DE" noProof="0"/>
              <a:t>Mastertitelformat bearbeiten</a:t>
            </a:r>
            <a:endParaRPr lang="en-US" noProof="0" dirty="0"/>
          </a:p>
        </p:txBody>
      </p:sp>
    </p:spTree>
    <p:extLst>
      <p:ext uri="{BB962C8B-B14F-4D97-AF65-F5344CB8AC3E}">
        <p14:creationId xmlns:p14="http://schemas.microsoft.com/office/powerpoint/2010/main" val="6179362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Left Content Area">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7788"/>
            <a:ext cx="4140200" cy="28082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noProof="0"/>
              <a:t>Mastertextformat bearbeiten</a:t>
            </a:r>
          </a:p>
          <a:p>
            <a:pPr lvl="1"/>
            <a:r>
              <a:rPr lang="de-DE" noProof="0"/>
              <a:t>Zweite Ebene</a:t>
            </a:r>
          </a:p>
          <a:p>
            <a:pPr lvl="2"/>
            <a:r>
              <a:rPr lang="de-DE" noProof="0"/>
              <a:t>Dritte Ebene</a:t>
            </a:r>
          </a:p>
          <a:p>
            <a:pPr lvl="3"/>
            <a:r>
              <a:rPr lang="de-DE" noProof="0"/>
              <a:t>Vierte Ebene</a:t>
            </a:r>
          </a:p>
        </p:txBody>
      </p:sp>
      <p:sp>
        <p:nvSpPr>
          <p:cNvPr id="12" name="Titel 11"/>
          <p:cNvSpPr>
            <a:spLocks noGrp="1"/>
          </p:cNvSpPr>
          <p:nvPr>
            <p:ph type="title"/>
          </p:nvPr>
        </p:nvSpPr>
        <p:spPr>
          <a:xfrm>
            <a:off x="395289" y="303213"/>
            <a:ext cx="8353425" cy="720725"/>
          </a:xfrm>
        </p:spPr>
        <p:txBody>
          <a:bodyPr/>
          <a:lstStyle>
            <a:lvl1pPr>
              <a:defRPr>
                <a:solidFill>
                  <a:schemeClr val="accent1"/>
                </a:solidFill>
                <a:latin typeface="+mj-lt"/>
              </a:defRPr>
            </a:lvl1pPr>
          </a:lstStyle>
          <a:p>
            <a:r>
              <a:rPr lang="de-DE" noProof="0"/>
              <a:t>Mastertitelformat bearbeiten</a:t>
            </a:r>
            <a:endParaRPr lang="en-US" noProof="0" dirty="0"/>
          </a:p>
        </p:txBody>
      </p:sp>
    </p:spTree>
    <p:extLst>
      <p:ext uri="{BB962C8B-B14F-4D97-AF65-F5344CB8AC3E}">
        <p14:creationId xmlns:p14="http://schemas.microsoft.com/office/powerpoint/2010/main" val="383355988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hree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8" y="1347788"/>
            <a:ext cx="2736850" cy="2808288"/>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de-DE" noProof="0"/>
              <a:t>Mastertextformat bearbeiten</a:t>
            </a:r>
          </a:p>
          <a:p>
            <a:pPr lvl="1"/>
            <a:r>
              <a:rPr lang="de-DE" noProof="0"/>
              <a:t>Zweite Ebene</a:t>
            </a:r>
          </a:p>
          <a:p>
            <a:pPr lvl="2"/>
            <a:r>
              <a:rPr lang="de-DE" noProof="0"/>
              <a:t>Dritte Ebene</a:t>
            </a:r>
          </a:p>
          <a:p>
            <a:pPr lvl="3"/>
            <a:r>
              <a:rPr lang="de-DE" noProof="0"/>
              <a:t>Vierte Ebene</a:t>
            </a:r>
          </a:p>
        </p:txBody>
      </p:sp>
      <p:sp>
        <p:nvSpPr>
          <p:cNvPr id="4" name="Inhaltsplatzhalter 3"/>
          <p:cNvSpPr>
            <a:spLocks noGrp="1"/>
          </p:cNvSpPr>
          <p:nvPr>
            <p:ph sz="half" idx="2"/>
          </p:nvPr>
        </p:nvSpPr>
        <p:spPr>
          <a:xfrm>
            <a:off x="3203575" y="1347788"/>
            <a:ext cx="2736850" cy="28082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de-DE" noProof="0"/>
              <a:t>Mastertextformat bearbeiten</a:t>
            </a:r>
          </a:p>
          <a:p>
            <a:pPr lvl="1"/>
            <a:r>
              <a:rPr lang="de-DE" noProof="0"/>
              <a:t>Zweite Ebene</a:t>
            </a:r>
          </a:p>
          <a:p>
            <a:pPr lvl="2"/>
            <a:r>
              <a:rPr lang="de-DE" noProof="0"/>
              <a:t>Dritte Ebene</a:t>
            </a:r>
          </a:p>
          <a:p>
            <a:pPr lvl="3"/>
            <a:r>
              <a:rPr lang="de-DE" noProof="0"/>
              <a:t>Vierte Ebene</a:t>
            </a:r>
          </a:p>
        </p:txBody>
      </p:sp>
      <p:sp>
        <p:nvSpPr>
          <p:cNvPr id="8" name="Inhaltsplatzhalter 3"/>
          <p:cNvSpPr>
            <a:spLocks noGrp="1"/>
          </p:cNvSpPr>
          <p:nvPr>
            <p:ph sz="half" idx="13"/>
          </p:nvPr>
        </p:nvSpPr>
        <p:spPr>
          <a:xfrm>
            <a:off x="6011863" y="1347788"/>
            <a:ext cx="2736850" cy="28082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de-DE" noProof="0"/>
              <a:t>Mastertextformat bearbeiten</a:t>
            </a:r>
          </a:p>
          <a:p>
            <a:pPr lvl="1"/>
            <a:r>
              <a:rPr lang="de-DE" noProof="0"/>
              <a:t>Zweite Ebene</a:t>
            </a:r>
          </a:p>
          <a:p>
            <a:pPr lvl="2"/>
            <a:r>
              <a:rPr lang="de-DE" noProof="0"/>
              <a:t>Dritte Ebene</a:t>
            </a:r>
          </a:p>
          <a:p>
            <a:pPr lvl="3"/>
            <a:r>
              <a:rPr lang="de-DE" noProof="0"/>
              <a:t>Vierte Ebene</a:t>
            </a:r>
          </a:p>
        </p:txBody>
      </p:sp>
      <p:sp>
        <p:nvSpPr>
          <p:cNvPr id="9" name="Titel 8"/>
          <p:cNvSpPr>
            <a:spLocks noGrp="1"/>
          </p:cNvSpPr>
          <p:nvPr>
            <p:ph type="title"/>
          </p:nvPr>
        </p:nvSpPr>
        <p:spPr>
          <a:xfrm>
            <a:off x="395289" y="303212"/>
            <a:ext cx="8353425" cy="720725"/>
          </a:xfrm>
        </p:spPr>
        <p:txBody>
          <a:bodyPr/>
          <a:lstStyle>
            <a:lvl1pPr>
              <a:defRPr>
                <a:solidFill>
                  <a:schemeClr val="accent1"/>
                </a:solidFill>
                <a:latin typeface="+mj-lt"/>
              </a:defRPr>
            </a:lvl1pPr>
          </a:lstStyle>
          <a:p>
            <a:r>
              <a:rPr lang="de-DE" noProof="0"/>
              <a:t>Mastertitelformat bearbeiten</a:t>
            </a:r>
            <a:endParaRPr lang="en-US" noProof="0" dirty="0"/>
          </a:p>
        </p:txBody>
      </p:sp>
    </p:spTree>
    <p:extLst>
      <p:ext uri="{BB962C8B-B14F-4D97-AF65-F5344CB8AC3E}">
        <p14:creationId xmlns:p14="http://schemas.microsoft.com/office/powerpoint/2010/main" val="279145327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IO_EK=2375;MIO_UPDATE=True;MIO_VERSION=30.11.2012 11:40:17;MIO_DBID=ED9FF2F2-6643-46BA-B685-7D49126FFAFF">
    <p:bg>
      <p:bgRef idx="1001">
        <a:schemeClr val="bg1"/>
      </p:bgRef>
    </p:bg>
    <p:spTree>
      <p:nvGrpSpPr>
        <p:cNvPr id="1" name=""/>
        <p:cNvGrpSpPr/>
        <p:nvPr/>
      </p:nvGrpSpPr>
      <p:grpSpPr>
        <a:xfrm>
          <a:off x="0" y="0"/>
          <a:ext cx="0" cy="0"/>
          <a:chOff x="0" y="0"/>
          <a:chExt cx="0" cy="0"/>
        </a:xfrm>
      </p:grpSpPr>
      <p:cxnSp>
        <p:nvCxnSpPr>
          <p:cNvPr id="13" name="Gerade Verbindung 12"/>
          <p:cNvCxnSpPr/>
          <p:nvPr/>
        </p:nvCxnSpPr>
        <p:spPr>
          <a:xfrm>
            <a:off x="395289" y="4320706"/>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Bild 4"/>
          <p:cNvPicPr>
            <a:picLocks noChangeAspect="1"/>
          </p:cNvPicPr>
          <p:nvPr/>
        </p:nvPicPr>
        <p:blipFill>
          <a:blip r:embed="rId20">
            <a:extLst>
              <a:ext uri="{28A0092B-C50C-407E-A947-70E740481C1C}">
                <a14:useLocalDpi xmlns:a14="http://schemas.microsoft.com/office/drawing/2010/main" val="0"/>
              </a:ext>
            </a:extLst>
          </a:blip>
          <a:stretch>
            <a:fillRect/>
          </a:stretch>
        </p:blipFill>
        <p:spPr bwMode="black">
          <a:xfrm>
            <a:off x="251520" y="4381646"/>
            <a:ext cx="1857600" cy="570549"/>
          </a:xfrm>
          <a:prstGeom prst="rect">
            <a:avLst/>
          </a:prstGeom>
          <a:noFill/>
          <a:ln>
            <a:noFill/>
          </a:ln>
        </p:spPr>
      </p:pic>
      <p:sp>
        <p:nvSpPr>
          <p:cNvPr id="2" name="Titelplatzhalter 1"/>
          <p:cNvSpPr>
            <a:spLocks noGrp="1"/>
          </p:cNvSpPr>
          <p:nvPr>
            <p:ph type="title"/>
          </p:nvPr>
        </p:nvSpPr>
        <p:spPr>
          <a:xfrm>
            <a:off x="395289" y="303212"/>
            <a:ext cx="8353425" cy="472891"/>
          </a:xfrm>
          <a:prstGeom prst="rect">
            <a:avLst/>
          </a:prstGeom>
        </p:spPr>
        <p:txBody>
          <a:bodyPr vert="horz" lIns="0" tIns="0" rIns="91440" bIns="0" rtlCol="0" anchor="t" anchorCtr="0">
            <a:norm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395289" y="873304"/>
            <a:ext cx="8353425" cy="3282772"/>
          </a:xfrm>
          <a:prstGeom prst="rect">
            <a:avLst/>
          </a:prstGeom>
        </p:spPr>
        <p:txBody>
          <a:bodyPr vert="horz" lIns="0" tIns="18000" rIns="0" bIns="18000" rtlCol="0">
            <a:normAutofit/>
          </a:bodyPr>
          <a:lstStyle/>
          <a:p>
            <a:pPr lvl="0"/>
            <a:r>
              <a:rPr lang="en-US" noProof="0" dirty="0" err="1"/>
              <a:t>Textmasterformate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4" name="empower - DO NOT DELETE!!!" hidden="1"/>
          <p:cNvSpPr/>
          <p:nvPr>
            <p:custDataLst>
              <p:tags r:id="rId18"/>
            </p:custDataLst>
          </p:nvPr>
        </p:nvSpPr>
        <p:spPr>
          <a:xfrm>
            <a:off x="0" y="0"/>
            <a:ext cx="0" cy="0"/>
          </a:xfrm>
          <a:prstGeom prst="ellipse">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sp>
        <p:nvSpPr>
          <p:cNvPr id="16" name="Textfeld 15"/>
          <p:cNvSpPr txBox="1"/>
          <p:nvPr userDrawn="1"/>
        </p:nvSpPr>
        <p:spPr>
          <a:xfrm>
            <a:off x="8388000" y="4667166"/>
            <a:ext cx="360000" cy="151200"/>
          </a:xfrm>
          <a:prstGeom prst="rect">
            <a:avLst/>
          </a:prstGeom>
          <a:noFill/>
        </p:spPr>
        <p:txBody>
          <a:bodyPr wrap="none" lIns="0" tIns="0" rIns="0" bIns="0" rtlCol="0">
            <a:noAutofit/>
          </a:bodyPr>
          <a:lstStyle/>
          <a:p>
            <a:pPr algn="r"/>
            <a:fld id="{4E615661-9EC4-47FA-97AF-5383F89316E0}" type="slidenum">
              <a:rPr lang="de-DE" sz="700" b="1" smtClean="0"/>
              <a:pPr algn="r"/>
              <a:t>‹#›</a:t>
            </a:fld>
            <a:endParaRPr lang="de-DE" sz="700" b="1" dirty="0"/>
          </a:p>
        </p:txBody>
      </p:sp>
      <p:sp>
        <p:nvSpPr>
          <p:cNvPr id="18" name="Text Box 23"/>
          <p:cNvSpPr txBox="1">
            <a:spLocks noChangeArrowheads="1"/>
          </p:cNvSpPr>
          <p:nvPr userDrawn="1">
            <p:custDataLst>
              <p:tags r:id="rId19"/>
            </p:custDataLst>
          </p:nvPr>
        </p:nvSpPr>
        <p:spPr bwMode="auto">
          <a:xfrm>
            <a:off x="3502800" y="4530928"/>
            <a:ext cx="2726778" cy="309360"/>
          </a:xfrm>
          <a:prstGeom prst="rect">
            <a:avLst/>
          </a:prstGeom>
          <a:noFill/>
          <a:ln w="9525">
            <a:noFill/>
            <a:miter lim="800000"/>
            <a:headEnd/>
            <a:tailEnd/>
          </a:ln>
          <a:effectLst/>
        </p:spPr>
        <p:txBody>
          <a:bodyPr lIns="0" tIns="0" rIns="0" bIns="0" anchor="t"/>
          <a:lstStyle/>
          <a:p>
            <a:pPr algn="l" defTabSz="895888"/>
            <a:r>
              <a:rPr lang="en-US" sz="700" b="1" noProof="0" dirty="0">
                <a:solidFill>
                  <a:schemeClr val="tx1"/>
                </a:solidFill>
                <a:latin typeface="+mn-lt"/>
                <a:cs typeface="Calibri" panose="020F0502020204030204" pitchFamily="34" charset="0"/>
              </a:rPr>
              <a:t>Autonomous Mobility </a:t>
            </a:r>
            <a:r>
              <a:rPr lang="en-US" sz="700" b="1" baseline="0" noProof="0" dirty="0">
                <a:solidFill>
                  <a:schemeClr val="tx1"/>
                </a:solidFill>
                <a:latin typeface="+mn-lt"/>
                <a:cs typeface="Calibri" panose="020F0502020204030204" pitchFamily="34" charset="0"/>
              </a:rPr>
              <a:t>/ </a:t>
            </a:r>
            <a:r>
              <a:rPr lang="en-US" sz="700" b="1" noProof="0" dirty="0">
                <a:solidFill>
                  <a:schemeClr val="tx1"/>
                </a:solidFill>
                <a:latin typeface="+mn-lt"/>
                <a:cs typeface="Calibri" panose="020F0502020204030204" pitchFamily="34" charset="0"/>
              </a:rPr>
              <a:t>ADAS Central Engineering</a:t>
            </a:r>
          </a:p>
          <a:p>
            <a:pPr marL="0" marR="0" lvl="0" indent="0" algn="l" defTabSz="895888" rtl="0" eaLnBrk="1" fontAlgn="auto" latinLnBrk="0" hangingPunct="1">
              <a:lnSpc>
                <a:spcPct val="100000"/>
              </a:lnSpc>
              <a:spcBef>
                <a:spcPts val="0"/>
              </a:spcBef>
              <a:spcAft>
                <a:spcPts val="0"/>
              </a:spcAft>
              <a:buClrTx/>
              <a:buSzTx/>
              <a:buFontTx/>
              <a:buNone/>
              <a:tabLst/>
              <a:defRPr/>
            </a:pPr>
            <a:r>
              <a:rPr lang="en-US" sz="700" b="0" noProof="0" dirty="0">
                <a:solidFill>
                  <a:schemeClr val="tx1"/>
                </a:solidFill>
                <a:latin typeface="+mn-lt"/>
                <a:cs typeface="Calibri" panose="020F0502020204030204" pitchFamily="34" charset="0"/>
              </a:rPr>
              <a:t>Internal</a:t>
            </a:r>
          </a:p>
        </p:txBody>
      </p:sp>
      <p:sp>
        <p:nvSpPr>
          <p:cNvPr id="15" name="Text Placeholder 3">
            <a:extLst>
              <a:ext uri="{FF2B5EF4-FFF2-40B4-BE49-F238E27FC236}">
                <a16:creationId xmlns:a16="http://schemas.microsoft.com/office/drawing/2014/main" id="{196375EC-BDB5-455B-B738-B7E6F5A26039}"/>
              </a:ext>
            </a:extLst>
          </p:cNvPr>
          <p:cNvSpPr txBox="1">
            <a:spLocks/>
          </p:cNvSpPr>
          <p:nvPr userDrawn="1"/>
        </p:nvSpPr>
        <p:spPr>
          <a:xfrm>
            <a:off x="6444208" y="4471058"/>
            <a:ext cx="1439862" cy="271708"/>
          </a:xfrm>
          <a:prstGeom prst="rect">
            <a:avLst/>
          </a:prstGeom>
        </p:spPr>
        <p:txBody>
          <a:bodyPr anchor="t">
            <a:noAutofit/>
          </a:bodyPr>
          <a:lstStyle>
            <a:lvl1pPr marL="0" indent="0" algn="l" defTabSz="914400" rtl="0" eaLnBrk="1" latinLnBrk="0" hangingPunct="1">
              <a:lnSpc>
                <a:spcPct val="100000"/>
              </a:lnSpc>
              <a:spcBef>
                <a:spcPts val="0"/>
              </a:spcBef>
              <a:spcAft>
                <a:spcPts val="1200"/>
              </a:spcAft>
              <a:buClr>
                <a:schemeClr val="accent1"/>
              </a:buClr>
              <a:buSzPct val="125000"/>
              <a:buFont typeface="Arial" pitchFamily="34" charset="0"/>
              <a:buNone/>
              <a:defRPr sz="700" b="0" kern="1200">
                <a:solidFill>
                  <a:schemeClr val="tx1"/>
                </a:solidFill>
                <a:latin typeface="Calibri" panose="020F0502020204030204" pitchFamily="34" charset="0"/>
                <a:ea typeface="+mn-ea"/>
                <a:cs typeface="Calibri" panose="020F0502020204030204" pitchFamily="34" charset="0"/>
              </a:defRPr>
            </a:lvl1pPr>
            <a:lvl2pPr marL="541338" indent="-18415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200" b="0" kern="1200">
                <a:solidFill>
                  <a:schemeClr val="tx1"/>
                </a:solidFill>
                <a:latin typeface="Calibri" panose="020F0502020204030204" pitchFamily="34" charset="0"/>
                <a:ea typeface="+mn-ea"/>
                <a:cs typeface="Calibri" panose="020F0502020204030204" pitchFamily="34" charset="0"/>
              </a:defRPr>
            </a:lvl2pPr>
            <a:lvl3pPr marL="896938"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200" b="0" kern="1200">
                <a:solidFill>
                  <a:schemeClr val="tx1"/>
                </a:solidFill>
                <a:latin typeface="Calibri" panose="020F0502020204030204" pitchFamily="34" charset="0"/>
                <a:ea typeface="+mn-ea"/>
                <a:cs typeface="Calibri" panose="020F0502020204030204" pitchFamily="34" charset="0"/>
              </a:defRPr>
            </a:lvl3pPr>
            <a:lvl4pPr marL="1254125" indent="-179388" algn="l" defTabSz="914400" rtl="0" eaLnBrk="1" latinLnBrk="0" hangingPunct="1">
              <a:lnSpc>
                <a:spcPct val="100000"/>
              </a:lnSpc>
              <a:spcBef>
                <a:spcPts val="0"/>
              </a:spcBef>
              <a:spcAft>
                <a:spcPts val="1200"/>
              </a:spcAft>
              <a:buClr>
                <a:schemeClr val="accent1"/>
              </a:buClr>
              <a:buSzPct val="125000"/>
              <a:buFont typeface="Arial" pitchFamily="34" charset="0"/>
              <a:buChar char="›"/>
              <a:defRPr sz="1200" b="0" kern="1200">
                <a:solidFill>
                  <a:schemeClr val="tx1"/>
                </a:solidFill>
                <a:latin typeface="Calibri" panose="020F0502020204030204" pitchFamily="34" charset="0"/>
                <a:ea typeface="+mn-ea"/>
                <a:cs typeface="Calibri" panose="020F0502020204030204" pitchFamily="34" charset="0"/>
              </a:defRPr>
            </a:lvl4pPr>
            <a:lvl5pPr marL="1616075"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200" b="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0"/>
              </a:spcAft>
            </a:pPr>
            <a:fld id="{91001C4A-76F9-4B11-A24C-165BBFB60210}" type="datetime4">
              <a:rPr lang="en-US" smtClean="0"/>
              <a:pPr>
                <a:spcAft>
                  <a:spcPts val="0"/>
                </a:spcAft>
              </a:pPr>
              <a:t>March 30, 2023</a:t>
            </a:fld>
            <a:endParaRPr lang="en-US" dirty="0"/>
          </a:p>
          <a:p>
            <a:pPr>
              <a:spcAft>
                <a:spcPts val="0"/>
              </a:spcAft>
            </a:pPr>
            <a:r>
              <a:rPr lang="en-US" sz="700" dirty="0">
                <a:latin typeface="Calibri" panose="020F0502020204030204" pitchFamily="34" charset="0"/>
                <a:cs typeface="Calibri" panose="020F0502020204030204" pitchFamily="34" charset="0"/>
              </a:rPr>
              <a:t>Author </a:t>
            </a:r>
            <a:r>
              <a:rPr lang="en-US" noProof="0" dirty="0"/>
              <a:t>@ Continental AG</a:t>
            </a:r>
            <a:endParaRPr lang="en-US" sz="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9108957"/>
      </p:ext>
    </p:extLst>
  </p:cSld>
  <p:clrMap bg1="lt1" tx1="dk1" bg2="lt2" tx2="dk2" accent1="accent1" accent2="accent2" accent3="accent3" accent4="accent4" accent5="accent5" accent6="accent6" hlink="hlink" folHlink="folHlink"/>
  <p:sldLayoutIdLst>
    <p:sldLayoutId id="2147483668" r:id="rId1"/>
    <p:sldLayoutId id="2147483649" r:id="rId2"/>
    <p:sldLayoutId id="2147483650" r:id="rId3"/>
    <p:sldLayoutId id="2147483659" r:id="rId4"/>
    <p:sldLayoutId id="2147483651" r:id="rId5"/>
    <p:sldLayoutId id="2147483652" r:id="rId6"/>
    <p:sldLayoutId id="2147483653" r:id="rId7"/>
    <p:sldLayoutId id="2147483654" r:id="rId8"/>
    <p:sldLayoutId id="2147483655" r:id="rId9"/>
    <p:sldLayoutId id="2147483656" r:id="rId10"/>
    <p:sldLayoutId id="2147483657" r:id="rId11"/>
    <p:sldLayoutId id="2147483686" r:id="rId12"/>
    <p:sldLayoutId id="2147483658" r:id="rId13"/>
    <p:sldLayoutId id="2147483670" r:id="rId14"/>
    <p:sldLayoutId id="2147483667" r:id="rId15"/>
    <p:sldLayoutId id="2147483706" r:id="rId16"/>
  </p:sldLayoutIdLst>
  <p:transition>
    <p:fade/>
  </p:transition>
  <p:hf sldNum="0" hdr="0"/>
  <p:txStyles>
    <p:title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p:titleStyle>
    <p:bodyStyle>
      <a:lvl1pPr marL="177800"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4pPr>
      <a:lvl5pPr marL="1616075"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notesSlide" Target="../notesSlides/notesSlide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slideLayout" Target="../slideLayouts/slideLayout3.xml"/><Relationship Id="rId5" Type="http://schemas.openxmlformats.org/officeDocument/2006/relationships/tags" Target="../tags/tag10.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platzhalter 9"/>
          <p:cNvSpPr txBox="1">
            <a:spLocks/>
          </p:cNvSpPr>
          <p:nvPr/>
        </p:nvSpPr>
        <p:spPr>
          <a:xfrm>
            <a:off x="503239" y="4443958"/>
            <a:ext cx="5075797" cy="368813"/>
          </a:xfrm>
          <a:prstGeom prst="rect">
            <a:avLst/>
          </a:prstGeom>
        </p:spPr>
        <p:txBody>
          <a:bodyPr lIns="0" tIns="0" rIns="0" bIns="0" anchor="b" anchorCtr="0">
            <a:normAutofit/>
          </a:bodyPr>
          <a:lstStyle>
            <a:lvl1pPr marL="177800"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4pPr>
            <a:lvl5pPr marL="1616075"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latin typeface="Calibri" panose="020F0502020204030204" pitchFamily="34" charset="0"/>
                <a:cs typeface="Calibri" panose="020F0502020204030204" pitchFamily="34" charset="0"/>
              </a:rPr>
              <a:t>Autonomous Mobility and Safety | Advanced Driver Assistance Systems</a:t>
            </a:r>
          </a:p>
        </p:txBody>
      </p:sp>
      <p:sp>
        <p:nvSpPr>
          <p:cNvPr id="2" name="Title 1">
            <a:extLst>
              <a:ext uri="{FF2B5EF4-FFF2-40B4-BE49-F238E27FC236}">
                <a16:creationId xmlns:a16="http://schemas.microsoft.com/office/drawing/2014/main" id="{E85BCBC6-A947-49C9-A0D3-FA668C25566C}"/>
              </a:ext>
            </a:extLst>
          </p:cNvPr>
          <p:cNvSpPr>
            <a:spLocks noGrp="1"/>
          </p:cNvSpPr>
          <p:nvPr>
            <p:ph type="ctrTitle"/>
          </p:nvPr>
        </p:nvSpPr>
        <p:spPr/>
        <p:txBody>
          <a:bodyPr/>
          <a:lstStyle/>
          <a:p>
            <a:r>
              <a:rPr lang="en-US" dirty="0"/>
              <a:t>SMART GITHUB CHANGE LOG PARSER</a:t>
            </a:r>
          </a:p>
        </p:txBody>
      </p:sp>
      <p:sp>
        <p:nvSpPr>
          <p:cNvPr id="3" name="TextBox 2">
            <a:extLst>
              <a:ext uri="{FF2B5EF4-FFF2-40B4-BE49-F238E27FC236}">
                <a16:creationId xmlns:a16="http://schemas.microsoft.com/office/drawing/2014/main" id="{50EFC2FA-65BB-466A-8DAD-8C22FCF9AF55}"/>
              </a:ext>
            </a:extLst>
          </p:cNvPr>
          <p:cNvSpPr txBox="1"/>
          <p:nvPr/>
        </p:nvSpPr>
        <p:spPr>
          <a:xfrm>
            <a:off x="107504" y="3687763"/>
            <a:ext cx="5544616" cy="307777"/>
          </a:xfrm>
          <a:prstGeom prst="rect">
            <a:avLst/>
          </a:prstGeom>
          <a:noFill/>
        </p:spPr>
        <p:txBody>
          <a:bodyPr wrap="square" rtlCol="0">
            <a:spAutoFit/>
          </a:bodyPr>
          <a:lstStyle/>
          <a:p>
            <a:r>
              <a:rPr lang="en-US" sz="1400" dirty="0"/>
              <a:t>Presented by B Reshhmaa</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58421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p:cNvGrpSpPr/>
          <p:nvPr/>
        </p:nvGrpSpPr>
        <p:grpSpPr>
          <a:xfrm>
            <a:off x="179832" y="194310"/>
            <a:ext cx="8784336" cy="4754880"/>
            <a:chOff x="179832" y="194310"/>
            <a:chExt cx="8784336" cy="4754880"/>
          </a:xfrm>
        </p:grpSpPr>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32" y="194310"/>
              <a:ext cx="8784336" cy="4754880"/>
            </a:xfrm>
            <a:prstGeom prst="rect">
              <a:avLst/>
            </a:prstGeom>
          </p:spPr>
        </p:pic>
        <p:pic>
          <p:nvPicPr>
            <p:cNvPr id="7" name="Picture 2" descr="P:\Projekte\Continental\Print\Handycleaner_C&amp;S\PPT  Daten gesammelt\Headline_Safe-and-Dynam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71" y="242894"/>
              <a:ext cx="8112545" cy="1608776"/>
            </a:xfrm>
            <a:prstGeom prst="rect">
              <a:avLst/>
            </a:prstGeom>
            <a:ln>
              <a:noFill/>
            </a:ln>
            <a:effectLst>
              <a:outerShdw blurRad="2921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395536" y="4340592"/>
              <a:ext cx="1872208" cy="369332"/>
            </a:xfrm>
            <a:prstGeom prst="rect">
              <a:avLst/>
            </a:prstGeom>
            <a:noFill/>
          </p:spPr>
          <p:txBody>
            <a:bodyPr wrap="square" rtlCol="0">
              <a:spAutoFit/>
            </a:bodyPr>
            <a:lstStyle/>
            <a:p>
              <a:r>
                <a:rPr lang="de-DE" dirty="0">
                  <a:solidFill>
                    <a:schemeClr val="bg1"/>
                  </a:solidFill>
                </a:rPr>
                <a:t>Sense</a:t>
              </a:r>
              <a:r>
                <a:rPr lang="de-DE" b="1" dirty="0">
                  <a:solidFill>
                    <a:schemeClr val="bg1"/>
                  </a:solidFill>
                </a:rPr>
                <a:t>Plan</a:t>
              </a:r>
              <a:r>
                <a:rPr lang="de-DE" dirty="0">
                  <a:solidFill>
                    <a:schemeClr val="bg1"/>
                  </a:solidFill>
                  <a:latin typeface="Arial Black" panose="020B0A04020102020204" pitchFamily="34" charset="0"/>
                </a:rPr>
                <a:t>Act</a:t>
              </a:r>
            </a:p>
          </p:txBody>
        </p:sp>
      </p:gr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5"/>
          <p:cNvSpPr>
            <a:spLocks noChangeArrowheads="1"/>
          </p:cNvSpPr>
          <p:nvPr>
            <p:custDataLst>
              <p:tags r:id="rId1"/>
            </p:custDataLst>
          </p:nvPr>
        </p:nvSpPr>
        <p:spPr bwMode="auto">
          <a:xfrm>
            <a:off x="683539" y="879937"/>
            <a:ext cx="8065175" cy="288000"/>
          </a:xfrm>
          <a:prstGeom prst="rect">
            <a:avLst/>
          </a:prstGeom>
          <a:solidFill>
            <a:srgbClr val="EAEAEA"/>
          </a:solidFill>
          <a:ln w="9525" algn="ctr">
            <a:noFill/>
            <a:miter lim="800000"/>
            <a:headEnd/>
            <a:tailEnd/>
          </a:ln>
        </p:spPr>
        <p:txBody>
          <a:bodyPr wrap="none" lIns="108000" tIns="35120" rIns="70239" bIns="35120" anchor="ctr"/>
          <a:lstStyle/>
          <a:p>
            <a:pPr>
              <a:tabLst>
                <a:tab pos="4391025" algn="l"/>
                <a:tab pos="7715250" algn="r"/>
              </a:tabLst>
            </a:pPr>
            <a:r>
              <a:rPr lang="de-DE" b="1" dirty="0">
                <a:solidFill>
                  <a:schemeClr val="bg2">
                    <a:lumMod val="10000"/>
                  </a:schemeClr>
                </a:solidFill>
                <a:latin typeface="Calibri" panose="020F0502020204030204" pitchFamily="34" charset="0"/>
                <a:cs typeface="Calibri" panose="020F0502020204030204" pitchFamily="34" charset="0"/>
              </a:rPr>
              <a:t>INTRODUCTION</a:t>
            </a:r>
          </a:p>
        </p:txBody>
      </p:sp>
      <p:sp>
        <p:nvSpPr>
          <p:cNvPr id="26" name="Rectangle 15"/>
          <p:cNvSpPr>
            <a:spLocks noChangeArrowheads="1"/>
          </p:cNvSpPr>
          <p:nvPr>
            <p:custDataLst>
              <p:tags r:id="rId2"/>
            </p:custDataLst>
          </p:nvPr>
        </p:nvSpPr>
        <p:spPr bwMode="auto">
          <a:xfrm>
            <a:off x="395539" y="879937"/>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en-US" b="1" dirty="0">
                <a:solidFill>
                  <a:schemeClr val="bg1"/>
                </a:solidFill>
                <a:latin typeface="Calibri" panose="020F0502020204030204" pitchFamily="34" charset="0"/>
                <a:cs typeface="Calibri" panose="020F0502020204030204" pitchFamily="34" charset="0"/>
              </a:rPr>
              <a:t>1</a:t>
            </a:r>
            <a:endParaRPr lang="en-US" sz="1800" b="1" dirty="0">
              <a:solidFill>
                <a:schemeClr val="bg1"/>
              </a:solidFill>
              <a:latin typeface="Calibri" panose="020F0502020204030204" pitchFamily="34" charset="0"/>
              <a:cs typeface="Calibri" panose="020F0502020204030204" pitchFamily="34" charset="0"/>
            </a:endParaRPr>
          </a:p>
        </p:txBody>
      </p:sp>
      <p:sp>
        <p:nvSpPr>
          <p:cNvPr id="27" name="Rectangle 15">
            <a:hlinkClick r:id="" action="ppaction://noaction"/>
          </p:cNvPr>
          <p:cNvSpPr>
            <a:spLocks noChangeArrowheads="1"/>
          </p:cNvSpPr>
          <p:nvPr>
            <p:custDataLst>
              <p:tags r:id="rId3"/>
            </p:custDataLst>
          </p:nvPr>
        </p:nvSpPr>
        <p:spPr bwMode="auto">
          <a:xfrm>
            <a:off x="683539" y="1272719"/>
            <a:ext cx="8065175" cy="288000"/>
          </a:xfrm>
          <a:prstGeom prst="rect">
            <a:avLst/>
          </a:prstGeom>
          <a:solidFill>
            <a:srgbClr val="EAEAEA"/>
          </a:solidFill>
          <a:ln w="9525" algn="ctr">
            <a:noFill/>
            <a:miter lim="800000"/>
            <a:headEnd/>
            <a:tailEnd/>
          </a:ln>
        </p:spPr>
        <p:txBody>
          <a:bodyPr wrap="none" lIns="108000" tIns="35120" rIns="70239" bIns="35120" anchor="ctr"/>
          <a:lstStyle/>
          <a:p>
            <a:pPr marL="238125" indent="-238125">
              <a:tabLst>
                <a:tab pos="3943350" algn="l"/>
                <a:tab pos="5924550" algn="l"/>
                <a:tab pos="7715250" algn="r"/>
              </a:tabLst>
            </a:pPr>
            <a:r>
              <a:rPr lang="de-DE" b="1" dirty="0">
                <a:solidFill>
                  <a:schemeClr val="bg2">
                    <a:lumMod val="10000"/>
                  </a:schemeClr>
                </a:solidFill>
                <a:latin typeface="Calibri" panose="020F0502020204030204" pitchFamily="34" charset="0"/>
                <a:cs typeface="Calibri" panose="020F0502020204030204" pitchFamily="34" charset="0"/>
              </a:rPr>
              <a:t>SCOPE</a:t>
            </a:r>
          </a:p>
        </p:txBody>
      </p:sp>
      <p:sp>
        <p:nvSpPr>
          <p:cNvPr id="28" name="Rectangle 15">
            <a:hlinkClick r:id="" action="ppaction://noaction"/>
          </p:cNvPr>
          <p:cNvSpPr>
            <a:spLocks noChangeArrowheads="1"/>
          </p:cNvSpPr>
          <p:nvPr>
            <p:custDataLst>
              <p:tags r:id="rId4"/>
            </p:custDataLst>
          </p:nvPr>
        </p:nvSpPr>
        <p:spPr bwMode="auto">
          <a:xfrm>
            <a:off x="395539" y="1272719"/>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en-US" sz="1800" b="1" dirty="0">
                <a:solidFill>
                  <a:schemeClr val="bg1"/>
                </a:solidFill>
                <a:latin typeface="Calibri" panose="020F0502020204030204" pitchFamily="34" charset="0"/>
                <a:cs typeface="Calibri" panose="020F0502020204030204" pitchFamily="34" charset="0"/>
              </a:rPr>
              <a:t>2</a:t>
            </a:r>
          </a:p>
        </p:txBody>
      </p:sp>
      <p:sp>
        <p:nvSpPr>
          <p:cNvPr id="29" name="Rectangle 15">
            <a:hlinkClick r:id="" action="ppaction://noaction"/>
          </p:cNvPr>
          <p:cNvSpPr>
            <a:spLocks noChangeArrowheads="1"/>
          </p:cNvSpPr>
          <p:nvPr>
            <p:custDataLst>
              <p:tags r:id="rId5"/>
            </p:custDataLst>
          </p:nvPr>
        </p:nvSpPr>
        <p:spPr bwMode="auto">
          <a:xfrm>
            <a:off x="683539" y="1665501"/>
            <a:ext cx="8065175" cy="288000"/>
          </a:xfrm>
          <a:prstGeom prst="rect">
            <a:avLst/>
          </a:prstGeom>
          <a:solidFill>
            <a:srgbClr val="EAEAEA"/>
          </a:solidFill>
          <a:ln w="9525" algn="ctr">
            <a:noFill/>
            <a:miter lim="800000"/>
            <a:headEnd/>
            <a:tailEnd/>
          </a:ln>
        </p:spPr>
        <p:txBody>
          <a:bodyPr wrap="none" lIns="108000" tIns="35120" rIns="70239" bIns="35120" anchor="ctr"/>
          <a:lstStyle/>
          <a:p>
            <a:pPr>
              <a:tabLst>
                <a:tab pos="4391025" algn="l"/>
                <a:tab pos="7715250" algn="r"/>
              </a:tabLst>
            </a:pPr>
            <a:r>
              <a:rPr lang="de-DE" b="1" dirty="0">
                <a:solidFill>
                  <a:schemeClr val="bg2">
                    <a:lumMod val="10000"/>
                  </a:schemeClr>
                </a:solidFill>
                <a:latin typeface="Calibri" panose="020F0502020204030204" pitchFamily="34" charset="0"/>
                <a:cs typeface="Calibri" panose="020F0502020204030204" pitchFamily="34" charset="0"/>
              </a:rPr>
              <a:t>HIGH-LEVEL ARCHITECTURE</a:t>
            </a:r>
          </a:p>
        </p:txBody>
      </p:sp>
      <p:sp>
        <p:nvSpPr>
          <p:cNvPr id="30" name="Rectangle 15">
            <a:hlinkClick r:id="" action="ppaction://noaction"/>
          </p:cNvPr>
          <p:cNvSpPr>
            <a:spLocks noChangeArrowheads="1"/>
          </p:cNvSpPr>
          <p:nvPr>
            <p:custDataLst>
              <p:tags r:id="rId6"/>
            </p:custDataLst>
          </p:nvPr>
        </p:nvSpPr>
        <p:spPr bwMode="auto">
          <a:xfrm>
            <a:off x="395539" y="1665501"/>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en-US" sz="1800" b="1" dirty="0">
                <a:solidFill>
                  <a:schemeClr val="bg1"/>
                </a:solidFill>
                <a:latin typeface="Calibri" panose="020F0502020204030204" pitchFamily="34" charset="0"/>
                <a:cs typeface="Calibri" panose="020F0502020204030204" pitchFamily="34" charset="0"/>
              </a:rPr>
              <a:t>3</a:t>
            </a:r>
          </a:p>
        </p:txBody>
      </p:sp>
      <p:sp>
        <p:nvSpPr>
          <p:cNvPr id="33" name="Rectangle 15">
            <a:hlinkClick r:id="" action="ppaction://noaction"/>
          </p:cNvPr>
          <p:cNvSpPr>
            <a:spLocks noChangeArrowheads="1"/>
          </p:cNvSpPr>
          <p:nvPr>
            <p:custDataLst>
              <p:tags r:id="rId7"/>
            </p:custDataLst>
          </p:nvPr>
        </p:nvSpPr>
        <p:spPr bwMode="auto">
          <a:xfrm>
            <a:off x="683289" y="2059216"/>
            <a:ext cx="8065175" cy="288000"/>
          </a:xfrm>
          <a:prstGeom prst="rect">
            <a:avLst/>
          </a:prstGeom>
          <a:solidFill>
            <a:srgbClr val="EAEAEA"/>
          </a:solidFill>
          <a:ln w="9525" algn="ctr">
            <a:noFill/>
            <a:miter lim="800000"/>
            <a:headEnd/>
            <a:tailEnd/>
          </a:ln>
        </p:spPr>
        <p:txBody>
          <a:bodyPr wrap="none" lIns="108000" tIns="35120" rIns="70239" bIns="35120" anchor="ctr"/>
          <a:lstStyle/>
          <a:p>
            <a:pPr>
              <a:tabLst>
                <a:tab pos="4391025" algn="l"/>
                <a:tab pos="7715250" algn="r"/>
              </a:tabLst>
            </a:pPr>
            <a:r>
              <a:rPr lang="de-DE" b="1" dirty="0">
                <a:solidFill>
                  <a:schemeClr val="bg2">
                    <a:lumMod val="10000"/>
                  </a:schemeClr>
                </a:solidFill>
                <a:latin typeface="Calibri" panose="020F0502020204030204" pitchFamily="34" charset="0"/>
                <a:cs typeface="Calibri" panose="020F0502020204030204" pitchFamily="34" charset="0"/>
              </a:rPr>
              <a:t>CONTROL FLOW DIAGRAM</a:t>
            </a:r>
          </a:p>
        </p:txBody>
      </p:sp>
      <p:sp>
        <p:nvSpPr>
          <p:cNvPr id="34" name="Rectangle 15">
            <a:hlinkClick r:id="" action="ppaction://noaction"/>
          </p:cNvPr>
          <p:cNvSpPr>
            <a:spLocks noChangeArrowheads="1"/>
          </p:cNvSpPr>
          <p:nvPr>
            <p:custDataLst>
              <p:tags r:id="rId8"/>
            </p:custDataLst>
          </p:nvPr>
        </p:nvSpPr>
        <p:spPr bwMode="auto">
          <a:xfrm>
            <a:off x="395289" y="2059216"/>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en-US" sz="1800" b="1" dirty="0">
                <a:solidFill>
                  <a:schemeClr val="bg1"/>
                </a:solidFill>
                <a:latin typeface="Calibri" panose="020F0502020204030204" pitchFamily="34" charset="0"/>
                <a:cs typeface="Calibri" panose="020F0502020204030204" pitchFamily="34" charset="0"/>
              </a:rPr>
              <a:t>4</a:t>
            </a:r>
          </a:p>
        </p:txBody>
      </p:sp>
      <p:sp>
        <p:nvSpPr>
          <p:cNvPr id="4" name="Title 3">
            <a:extLst>
              <a:ext uri="{FF2B5EF4-FFF2-40B4-BE49-F238E27FC236}">
                <a16:creationId xmlns:a16="http://schemas.microsoft.com/office/drawing/2014/main" id="{27708536-9AFB-4898-8267-F6E0A885125F}"/>
              </a:ext>
            </a:extLst>
          </p:cNvPr>
          <p:cNvSpPr>
            <a:spLocks noGrp="1"/>
          </p:cNvSpPr>
          <p:nvPr>
            <p:ph type="title"/>
          </p:nvPr>
        </p:nvSpPr>
        <p:spPr/>
        <p:txBody>
          <a:bodyPr/>
          <a:lstStyle/>
          <a:p>
            <a:r>
              <a:rPr lang="en-US" dirty="0"/>
              <a:t>Agenda</a:t>
            </a:r>
          </a:p>
        </p:txBody>
      </p:sp>
      <p:sp>
        <p:nvSpPr>
          <p:cNvPr id="11" name="Rectangle 15">
            <a:hlinkClick r:id="" action="ppaction://noaction"/>
            <a:extLst>
              <a:ext uri="{FF2B5EF4-FFF2-40B4-BE49-F238E27FC236}">
                <a16:creationId xmlns:a16="http://schemas.microsoft.com/office/drawing/2014/main" id="{8E638442-8F17-478F-875D-194764062433}"/>
              </a:ext>
            </a:extLst>
          </p:cNvPr>
          <p:cNvSpPr>
            <a:spLocks noChangeArrowheads="1"/>
          </p:cNvSpPr>
          <p:nvPr>
            <p:custDataLst>
              <p:tags r:id="rId9"/>
            </p:custDataLst>
          </p:nvPr>
        </p:nvSpPr>
        <p:spPr bwMode="auto">
          <a:xfrm>
            <a:off x="683539" y="2427750"/>
            <a:ext cx="8065175" cy="288000"/>
          </a:xfrm>
          <a:prstGeom prst="rect">
            <a:avLst/>
          </a:prstGeom>
          <a:solidFill>
            <a:srgbClr val="EAEAEA"/>
          </a:solidFill>
          <a:ln w="9525" algn="ctr">
            <a:noFill/>
            <a:miter lim="800000"/>
            <a:headEnd/>
            <a:tailEnd/>
          </a:ln>
        </p:spPr>
        <p:txBody>
          <a:bodyPr wrap="none" lIns="108000" tIns="35120" rIns="70239" bIns="35120" anchor="ctr"/>
          <a:lstStyle/>
          <a:p>
            <a:pPr marL="238125" indent="-238125">
              <a:tabLst>
                <a:tab pos="3943350" algn="l"/>
                <a:tab pos="5924550" algn="l"/>
                <a:tab pos="7715250" algn="r"/>
              </a:tabLst>
            </a:pPr>
            <a:r>
              <a:rPr lang="de-DE" b="1" dirty="0">
                <a:solidFill>
                  <a:schemeClr val="bg2">
                    <a:lumMod val="10000"/>
                  </a:schemeClr>
                </a:solidFill>
                <a:latin typeface="Calibri" panose="020F0502020204030204" pitchFamily="34" charset="0"/>
                <a:cs typeface="Calibri" panose="020F0502020204030204" pitchFamily="34" charset="0"/>
              </a:rPr>
              <a:t>ACCOMPLISHMENTS</a:t>
            </a:r>
          </a:p>
        </p:txBody>
      </p:sp>
      <p:sp>
        <p:nvSpPr>
          <p:cNvPr id="12" name="Rectangle 15">
            <a:hlinkClick r:id="" action="ppaction://noaction"/>
            <a:extLst>
              <a:ext uri="{FF2B5EF4-FFF2-40B4-BE49-F238E27FC236}">
                <a16:creationId xmlns:a16="http://schemas.microsoft.com/office/drawing/2014/main" id="{39FA8E48-A18F-498A-BE5A-0E37C57186F9}"/>
              </a:ext>
            </a:extLst>
          </p:cNvPr>
          <p:cNvSpPr>
            <a:spLocks noChangeArrowheads="1"/>
          </p:cNvSpPr>
          <p:nvPr>
            <p:custDataLst>
              <p:tags r:id="rId10"/>
            </p:custDataLst>
          </p:nvPr>
        </p:nvSpPr>
        <p:spPr bwMode="auto">
          <a:xfrm>
            <a:off x="403689" y="2427750"/>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en-US" b="1" dirty="0">
                <a:solidFill>
                  <a:schemeClr val="bg1"/>
                </a:solidFill>
                <a:latin typeface="Calibri" panose="020F0502020204030204" pitchFamily="34" charset="0"/>
                <a:cs typeface="Calibri" panose="020F0502020204030204" pitchFamily="34" charset="0"/>
              </a:rPr>
              <a:t>5</a:t>
            </a:r>
            <a:endParaRPr lang="en-US" sz="1800" b="1" dirty="0">
              <a:solidFill>
                <a:schemeClr val="bg1"/>
              </a:solidFill>
              <a:latin typeface="Calibri" panose="020F0502020204030204" pitchFamily="34" charset="0"/>
              <a:cs typeface="Calibri" panose="020F0502020204030204" pitchFamily="34" charset="0"/>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0A45E5-1F17-4D0D-9845-A2625EB445BC}"/>
              </a:ext>
            </a:extLst>
          </p:cNvPr>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4FE18620-0782-4F0C-9A41-63A0DEBFC2B4}"/>
              </a:ext>
            </a:extLst>
          </p:cNvPr>
          <p:cNvSpPr>
            <a:spLocks noGrp="1"/>
          </p:cNvSpPr>
          <p:nvPr>
            <p:ph idx="1"/>
          </p:nvPr>
        </p:nvSpPr>
        <p:spPr>
          <a:xfrm>
            <a:off x="395289" y="1023938"/>
            <a:ext cx="8353425" cy="2880146"/>
          </a:xfrm>
        </p:spPr>
        <p:txBody>
          <a:bodyPr>
            <a:normAutofit/>
          </a:bodyPr>
          <a:lstStyle/>
          <a:p>
            <a:pPr algn="just">
              <a:lnSpc>
                <a:spcPct val="110000"/>
              </a:lnSpc>
            </a:pPr>
            <a:r>
              <a:rPr lang="en-US" sz="1400" dirty="0">
                <a:effectLst/>
                <a:ea typeface="Calibri" panose="020F0502020204030204" pitchFamily="34" charset="0"/>
              </a:rPr>
              <a:t>The project mainly incorporates working on an algorithm to extract information from a GitHub / Remote repository’s change log. </a:t>
            </a:r>
          </a:p>
          <a:p>
            <a:pPr algn="just">
              <a:lnSpc>
                <a:spcPct val="110000"/>
              </a:lnSpc>
            </a:pPr>
            <a:r>
              <a:rPr lang="en-US" sz="1400" dirty="0">
                <a:effectLst/>
                <a:ea typeface="Calibri" panose="020F0502020204030204" pitchFamily="34" charset="0"/>
              </a:rPr>
              <a:t>A change log parser can be used to extract this information automatically and present it in a more readable format which can be useful for developers who want to keep track of changes made to a repository over time.</a:t>
            </a:r>
          </a:p>
          <a:p>
            <a:pPr algn="just">
              <a:lnSpc>
                <a:spcPct val="110000"/>
              </a:lnSpc>
            </a:pPr>
            <a:r>
              <a:rPr lang="en-US" sz="1400" dirty="0">
                <a:effectLst/>
                <a:ea typeface="Calibri" panose="020F0502020204030204" pitchFamily="34" charset="0"/>
              </a:rPr>
              <a:t>This parser can be achieved using git diff command to interpret the changes between different versions of files. </a:t>
            </a:r>
          </a:p>
          <a:p>
            <a:pPr algn="just">
              <a:lnSpc>
                <a:spcPct val="110000"/>
              </a:lnSpc>
            </a:pPr>
            <a:r>
              <a:rPr lang="en-US" sz="1400" dirty="0">
                <a:effectLst/>
                <a:ea typeface="Calibri" panose="020F0502020204030204" pitchFamily="34" charset="0"/>
              </a:rPr>
              <a:t>Precisely, the algorithm focuses intently on the comments of the source codes giving positive response if changes are made in the comments and negative response if changes are made in the source codes while diffing the repository. </a:t>
            </a:r>
            <a:endParaRPr lang="en-US" sz="1200" dirty="0"/>
          </a:p>
        </p:txBody>
      </p:sp>
    </p:spTree>
    <p:extLst>
      <p:ext uri="{BB962C8B-B14F-4D97-AF65-F5344CB8AC3E}">
        <p14:creationId xmlns:p14="http://schemas.microsoft.com/office/powerpoint/2010/main" val="42231556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422A7D-5014-4EA8-B6D1-6D67EFC0DF17}"/>
              </a:ext>
            </a:extLst>
          </p:cNvPr>
          <p:cNvSpPr>
            <a:spLocks noGrp="1"/>
          </p:cNvSpPr>
          <p:nvPr>
            <p:ph idx="1"/>
          </p:nvPr>
        </p:nvSpPr>
        <p:spPr/>
        <p:txBody>
          <a:bodyPr/>
          <a:lstStyle/>
          <a:p>
            <a:pPr algn="just"/>
            <a:r>
              <a:rPr lang="en-US" dirty="0"/>
              <a:t>To compare the current state of the project to the previous state and identify all the changes that have been made. </a:t>
            </a:r>
          </a:p>
          <a:p>
            <a:pPr algn="just"/>
            <a:r>
              <a:rPr lang="en-US" dirty="0"/>
              <a:t>To understand if changes are made in the comments or source lines while diffing the git repository.</a:t>
            </a:r>
          </a:p>
          <a:p>
            <a:pPr algn="just"/>
            <a:r>
              <a:rPr lang="en-US" dirty="0"/>
              <a:t>To provide real-time feedback on the status of builds and tests.</a:t>
            </a:r>
          </a:p>
          <a:p>
            <a:pPr algn="just"/>
            <a:r>
              <a:rPr lang="en-US" dirty="0"/>
              <a:t>To help developers save a lot of time and effort by automating the process of changelog</a:t>
            </a:r>
            <a:r>
              <a:rPr lang="en-US" sz="1800" dirty="0">
                <a:effectLst/>
                <a:latin typeface="Times New Roman" panose="02020603050405020304" pitchFamily="18" charset="0"/>
                <a:ea typeface="Calibri" panose="020F0502020204030204" pitchFamily="34" charset="0"/>
              </a:rPr>
              <a:t>.</a:t>
            </a:r>
            <a:endParaRPr lang="en-US" dirty="0"/>
          </a:p>
          <a:p>
            <a:pPr algn="just"/>
            <a:endParaRPr lang="en-US" dirty="0"/>
          </a:p>
          <a:p>
            <a:pPr marL="0" indent="0" algn="just">
              <a:buNone/>
            </a:pPr>
            <a:endParaRPr lang="en-US" dirty="0"/>
          </a:p>
        </p:txBody>
      </p:sp>
      <p:sp>
        <p:nvSpPr>
          <p:cNvPr id="3" name="Title 2">
            <a:extLst>
              <a:ext uri="{FF2B5EF4-FFF2-40B4-BE49-F238E27FC236}">
                <a16:creationId xmlns:a16="http://schemas.microsoft.com/office/drawing/2014/main" id="{EE3C2F2A-8019-4A65-B7E1-B0DB6054B085}"/>
              </a:ext>
            </a:extLst>
          </p:cNvPr>
          <p:cNvSpPr>
            <a:spLocks noGrp="1"/>
          </p:cNvSpPr>
          <p:nvPr>
            <p:ph type="title"/>
          </p:nvPr>
        </p:nvSpPr>
        <p:spPr/>
        <p:txBody>
          <a:bodyPr/>
          <a:lstStyle/>
          <a:p>
            <a:r>
              <a:rPr lang="en-US" dirty="0"/>
              <a:t>SCOPE</a:t>
            </a:r>
          </a:p>
        </p:txBody>
      </p:sp>
    </p:spTree>
    <p:extLst>
      <p:ext uri="{BB962C8B-B14F-4D97-AF65-F5344CB8AC3E}">
        <p14:creationId xmlns:p14="http://schemas.microsoft.com/office/powerpoint/2010/main" val="373414850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Programmer male with solid fill">
            <a:extLst>
              <a:ext uri="{FF2B5EF4-FFF2-40B4-BE49-F238E27FC236}">
                <a16:creationId xmlns:a16="http://schemas.microsoft.com/office/drawing/2014/main" id="{46F718E4-3BEC-413A-B127-6C86612FCF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2372" y="2021491"/>
            <a:ext cx="698376" cy="698376"/>
          </a:xfrm>
          <a:prstGeom prst="rect">
            <a:avLst/>
          </a:prstGeom>
        </p:spPr>
      </p:pic>
      <p:sp>
        <p:nvSpPr>
          <p:cNvPr id="6" name="Rectangle 5">
            <a:extLst>
              <a:ext uri="{FF2B5EF4-FFF2-40B4-BE49-F238E27FC236}">
                <a16:creationId xmlns:a16="http://schemas.microsoft.com/office/drawing/2014/main" id="{338F79DD-0C71-4460-9025-B0AC07C6F22C}"/>
              </a:ext>
            </a:extLst>
          </p:cNvPr>
          <p:cNvSpPr/>
          <p:nvPr/>
        </p:nvSpPr>
        <p:spPr>
          <a:xfrm>
            <a:off x="1994503" y="381098"/>
            <a:ext cx="1440160" cy="504056"/>
          </a:xfrm>
          <a:prstGeom prst="rect">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ysClr val="windowText" lastClr="000000"/>
                </a:solidFill>
                <a:latin typeface="72 Condensed" panose="020B0506030000000003" pitchFamily="34" charset="0"/>
                <a:cs typeface="72 Condensed" panose="020B0506030000000003" pitchFamily="34" charset="0"/>
              </a:rPr>
              <a:t>GitHub</a:t>
            </a:r>
            <a:endParaRPr lang="en-US" sz="1600" b="1" dirty="0">
              <a:solidFill>
                <a:sysClr val="windowText" lastClr="000000"/>
              </a:solidFill>
              <a:latin typeface="72 Condensed" panose="020B0506030000000003" pitchFamily="34" charset="0"/>
              <a:cs typeface="72 Condensed" panose="020B0506030000000003" pitchFamily="34" charset="0"/>
            </a:endParaRPr>
          </a:p>
        </p:txBody>
      </p:sp>
      <p:sp>
        <p:nvSpPr>
          <p:cNvPr id="10" name="TextBox 9">
            <a:extLst>
              <a:ext uri="{FF2B5EF4-FFF2-40B4-BE49-F238E27FC236}">
                <a16:creationId xmlns:a16="http://schemas.microsoft.com/office/drawing/2014/main" id="{0FBC0EDE-1DAB-48F8-9DFA-EBFE90142275}"/>
              </a:ext>
            </a:extLst>
          </p:cNvPr>
          <p:cNvSpPr txBox="1"/>
          <p:nvPr/>
        </p:nvSpPr>
        <p:spPr>
          <a:xfrm rot="18311445">
            <a:off x="656171" y="915931"/>
            <a:ext cx="2031325" cy="307777"/>
          </a:xfrm>
          <a:prstGeom prst="rect">
            <a:avLst/>
          </a:prstGeom>
          <a:noFill/>
        </p:spPr>
        <p:txBody>
          <a:bodyPr wrap="square" rtlCol="0">
            <a:spAutoFit/>
          </a:bodyPr>
          <a:lstStyle/>
          <a:p>
            <a:r>
              <a:rPr lang="en-US" sz="1400" dirty="0">
                <a:latin typeface="72 Condensed" panose="020B0506030000000003" pitchFamily="34" charset="0"/>
                <a:cs typeface="72 Condensed" panose="020B0506030000000003" pitchFamily="34" charset="0"/>
              </a:rPr>
              <a:t> codes</a:t>
            </a:r>
          </a:p>
        </p:txBody>
      </p:sp>
      <p:cxnSp>
        <p:nvCxnSpPr>
          <p:cNvPr id="12" name="Straight Arrow Connector 11">
            <a:extLst>
              <a:ext uri="{FF2B5EF4-FFF2-40B4-BE49-F238E27FC236}">
                <a16:creationId xmlns:a16="http://schemas.microsoft.com/office/drawing/2014/main" id="{57C49554-C1F7-4ACC-9001-05FCBA205554}"/>
              </a:ext>
            </a:extLst>
          </p:cNvPr>
          <p:cNvCxnSpPr>
            <a:cxnSpLocks/>
            <a:stCxn id="6" idx="2"/>
          </p:cNvCxnSpPr>
          <p:nvPr/>
        </p:nvCxnSpPr>
        <p:spPr>
          <a:xfrm>
            <a:off x="2714583" y="885154"/>
            <a:ext cx="0" cy="36933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21FF29D-1D1D-47E3-AFAA-67ED807E598F}"/>
              </a:ext>
            </a:extLst>
          </p:cNvPr>
          <p:cNvSpPr/>
          <p:nvPr/>
        </p:nvSpPr>
        <p:spPr>
          <a:xfrm>
            <a:off x="2005587" y="1265407"/>
            <a:ext cx="1440150" cy="504056"/>
          </a:xfrm>
          <a:prstGeom prst="rect">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bg2">
                    <a:lumMod val="10000"/>
                  </a:schemeClr>
                </a:solidFill>
                <a:latin typeface="72 Condensed" panose="020B0506030000000003" pitchFamily="34" charset="0"/>
                <a:cs typeface="72 Condensed" panose="020B0506030000000003" pitchFamily="34" charset="0"/>
              </a:rPr>
              <a:t>GitHub Change log parser</a:t>
            </a:r>
          </a:p>
        </p:txBody>
      </p:sp>
      <p:sp>
        <p:nvSpPr>
          <p:cNvPr id="16" name="Rectangle 15">
            <a:extLst>
              <a:ext uri="{FF2B5EF4-FFF2-40B4-BE49-F238E27FC236}">
                <a16:creationId xmlns:a16="http://schemas.microsoft.com/office/drawing/2014/main" id="{69B8D790-9DFD-4BAD-98C9-9C2092BF5EA4}"/>
              </a:ext>
            </a:extLst>
          </p:cNvPr>
          <p:cNvSpPr/>
          <p:nvPr/>
        </p:nvSpPr>
        <p:spPr>
          <a:xfrm>
            <a:off x="4241877" y="1013379"/>
            <a:ext cx="1800190" cy="1008112"/>
          </a:xfrm>
          <a:prstGeom prst="rect">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bg2">
                    <a:lumMod val="10000"/>
                  </a:schemeClr>
                </a:solidFill>
                <a:latin typeface="72 Condensed" panose="020B0506030000000003" pitchFamily="34" charset="0"/>
                <a:cs typeface="72 Condensed" panose="020B0506030000000003" pitchFamily="34" charset="0"/>
              </a:rPr>
              <a:t>Checking for only changes in comments</a:t>
            </a:r>
          </a:p>
        </p:txBody>
      </p:sp>
      <p:cxnSp>
        <p:nvCxnSpPr>
          <p:cNvPr id="18" name="Straight Arrow Connector 17">
            <a:extLst>
              <a:ext uri="{FF2B5EF4-FFF2-40B4-BE49-F238E27FC236}">
                <a16:creationId xmlns:a16="http://schemas.microsoft.com/office/drawing/2014/main" id="{C943B35D-6521-4A2A-9F2C-24076821B7B3}"/>
              </a:ext>
            </a:extLst>
          </p:cNvPr>
          <p:cNvCxnSpPr>
            <a:stCxn id="15" idx="3"/>
          </p:cNvCxnSpPr>
          <p:nvPr/>
        </p:nvCxnSpPr>
        <p:spPr>
          <a:xfrm>
            <a:off x="3445737" y="1517435"/>
            <a:ext cx="781246"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B2116D-EEF3-4EFD-BC00-60709BD3BB6D}"/>
              </a:ext>
            </a:extLst>
          </p:cNvPr>
          <p:cNvCxnSpPr>
            <a:cxnSpLocks/>
            <a:stCxn id="16" idx="2"/>
          </p:cNvCxnSpPr>
          <p:nvPr/>
        </p:nvCxnSpPr>
        <p:spPr>
          <a:xfrm>
            <a:off x="5141972" y="2021491"/>
            <a:ext cx="0" cy="55025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89A9617-2996-4147-86B2-CA17E7D9D2E7}"/>
              </a:ext>
            </a:extLst>
          </p:cNvPr>
          <p:cNvSpPr txBox="1"/>
          <p:nvPr/>
        </p:nvSpPr>
        <p:spPr>
          <a:xfrm>
            <a:off x="5141972" y="2168088"/>
            <a:ext cx="435056" cy="276999"/>
          </a:xfrm>
          <a:prstGeom prst="rect">
            <a:avLst/>
          </a:prstGeom>
          <a:noFill/>
        </p:spPr>
        <p:txBody>
          <a:bodyPr wrap="none" rtlCol="0">
            <a:spAutoFit/>
          </a:bodyPr>
          <a:lstStyle/>
          <a:p>
            <a:r>
              <a:rPr lang="en-US" sz="1200" dirty="0"/>
              <a:t>Yes</a:t>
            </a:r>
            <a:endParaRPr lang="en-US" dirty="0"/>
          </a:p>
        </p:txBody>
      </p:sp>
      <p:cxnSp>
        <p:nvCxnSpPr>
          <p:cNvPr id="23" name="Straight Arrow Connector 22">
            <a:extLst>
              <a:ext uri="{FF2B5EF4-FFF2-40B4-BE49-F238E27FC236}">
                <a16:creationId xmlns:a16="http://schemas.microsoft.com/office/drawing/2014/main" id="{145EE9FA-6A5E-4428-A7BD-332D62644D0E}"/>
              </a:ext>
            </a:extLst>
          </p:cNvPr>
          <p:cNvCxnSpPr>
            <a:cxnSpLocks/>
          </p:cNvCxnSpPr>
          <p:nvPr/>
        </p:nvCxnSpPr>
        <p:spPr>
          <a:xfrm>
            <a:off x="6042067" y="1534739"/>
            <a:ext cx="72611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C83AE1D-0B86-4EF6-A15F-4DAFCBC7F743}"/>
              </a:ext>
            </a:extLst>
          </p:cNvPr>
          <p:cNvSpPr txBox="1"/>
          <p:nvPr/>
        </p:nvSpPr>
        <p:spPr>
          <a:xfrm>
            <a:off x="6215007" y="1253012"/>
            <a:ext cx="380232" cy="276999"/>
          </a:xfrm>
          <a:prstGeom prst="rect">
            <a:avLst/>
          </a:prstGeom>
          <a:noFill/>
        </p:spPr>
        <p:txBody>
          <a:bodyPr wrap="none" rtlCol="0">
            <a:spAutoFit/>
          </a:bodyPr>
          <a:lstStyle/>
          <a:p>
            <a:r>
              <a:rPr lang="en-US" sz="1200" dirty="0"/>
              <a:t>No</a:t>
            </a:r>
            <a:endParaRPr lang="en-US" dirty="0"/>
          </a:p>
        </p:txBody>
      </p:sp>
      <p:sp>
        <p:nvSpPr>
          <p:cNvPr id="26" name="Rectangle 25">
            <a:extLst>
              <a:ext uri="{FF2B5EF4-FFF2-40B4-BE49-F238E27FC236}">
                <a16:creationId xmlns:a16="http://schemas.microsoft.com/office/drawing/2014/main" id="{D79EA51D-24F5-44C3-A0A9-AFECE7C15588}"/>
              </a:ext>
            </a:extLst>
          </p:cNvPr>
          <p:cNvSpPr/>
          <p:nvPr/>
        </p:nvSpPr>
        <p:spPr>
          <a:xfrm>
            <a:off x="4241877" y="2591684"/>
            <a:ext cx="1800190" cy="504056"/>
          </a:xfrm>
          <a:prstGeom prst="rect">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bg2">
                    <a:lumMod val="10000"/>
                  </a:schemeClr>
                </a:solidFill>
                <a:latin typeface="72 Condensed" panose="020B0506030000000003" pitchFamily="34" charset="0"/>
                <a:cs typeface="72 Condensed" panose="020B0506030000000003" pitchFamily="34" charset="0"/>
              </a:rPr>
              <a:t>Commit</a:t>
            </a:r>
          </a:p>
        </p:txBody>
      </p:sp>
      <p:sp>
        <p:nvSpPr>
          <p:cNvPr id="27" name="Rectangle 26">
            <a:extLst>
              <a:ext uri="{FF2B5EF4-FFF2-40B4-BE49-F238E27FC236}">
                <a16:creationId xmlns:a16="http://schemas.microsoft.com/office/drawing/2014/main" id="{E20F04C4-4CB8-4F82-9237-E2FB69A60480}"/>
              </a:ext>
            </a:extLst>
          </p:cNvPr>
          <p:cNvSpPr/>
          <p:nvPr/>
        </p:nvSpPr>
        <p:spPr>
          <a:xfrm>
            <a:off x="6783202" y="1265407"/>
            <a:ext cx="1800190" cy="504056"/>
          </a:xfrm>
          <a:prstGeom prst="rect">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bg2">
                    <a:lumMod val="10000"/>
                  </a:schemeClr>
                </a:solidFill>
                <a:latin typeface="72 Condensed" panose="020B0506030000000003" pitchFamily="34" charset="0"/>
                <a:cs typeface="72 Condensed" panose="020B0506030000000003" pitchFamily="34" charset="0"/>
              </a:rPr>
              <a:t>CI build</a:t>
            </a:r>
          </a:p>
        </p:txBody>
      </p:sp>
      <p:sp>
        <p:nvSpPr>
          <p:cNvPr id="29" name="Rectangle 28">
            <a:extLst>
              <a:ext uri="{FF2B5EF4-FFF2-40B4-BE49-F238E27FC236}">
                <a16:creationId xmlns:a16="http://schemas.microsoft.com/office/drawing/2014/main" id="{844D2F14-86AB-4C9E-BED3-FD523D9793E2}"/>
              </a:ext>
            </a:extLst>
          </p:cNvPr>
          <p:cNvSpPr/>
          <p:nvPr/>
        </p:nvSpPr>
        <p:spPr>
          <a:xfrm>
            <a:off x="4241877" y="3562504"/>
            <a:ext cx="1800190" cy="504056"/>
          </a:xfrm>
          <a:prstGeom prst="rect">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bg2">
                    <a:lumMod val="10000"/>
                  </a:schemeClr>
                </a:solidFill>
                <a:latin typeface="72 Condensed" panose="020B0506030000000003" pitchFamily="34" charset="0"/>
                <a:cs typeface="72 Condensed" panose="020B0506030000000003" pitchFamily="34" charset="0"/>
              </a:rPr>
              <a:t>Merging to master</a:t>
            </a:r>
          </a:p>
        </p:txBody>
      </p:sp>
      <p:cxnSp>
        <p:nvCxnSpPr>
          <p:cNvPr id="32" name="Straight Arrow Connector 31">
            <a:extLst>
              <a:ext uri="{FF2B5EF4-FFF2-40B4-BE49-F238E27FC236}">
                <a16:creationId xmlns:a16="http://schemas.microsoft.com/office/drawing/2014/main" id="{28572EA6-C082-4978-8756-2E4446866058}"/>
              </a:ext>
            </a:extLst>
          </p:cNvPr>
          <p:cNvCxnSpPr>
            <a:stCxn id="26" idx="2"/>
            <a:endCxn id="29" idx="0"/>
          </p:cNvCxnSpPr>
          <p:nvPr/>
        </p:nvCxnSpPr>
        <p:spPr>
          <a:xfrm>
            <a:off x="5141972" y="3095740"/>
            <a:ext cx="0" cy="46676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E4BEE3B-D2D5-4177-A270-2827E6A4806C}"/>
              </a:ext>
            </a:extLst>
          </p:cNvPr>
          <p:cNvCxnSpPr>
            <a:stCxn id="5" idx="3"/>
          </p:cNvCxnSpPr>
          <p:nvPr/>
        </p:nvCxnSpPr>
        <p:spPr>
          <a:xfrm flipV="1">
            <a:off x="960748" y="885154"/>
            <a:ext cx="1029816" cy="148552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itle 2">
            <a:extLst>
              <a:ext uri="{FF2B5EF4-FFF2-40B4-BE49-F238E27FC236}">
                <a16:creationId xmlns:a16="http://schemas.microsoft.com/office/drawing/2014/main" id="{C75CC5FC-B27E-4497-8ED8-17574BF14E40}"/>
              </a:ext>
            </a:extLst>
          </p:cNvPr>
          <p:cNvSpPr>
            <a:spLocks noGrp="1"/>
          </p:cNvSpPr>
          <p:nvPr>
            <p:ph type="title"/>
          </p:nvPr>
        </p:nvSpPr>
        <p:spPr>
          <a:xfrm>
            <a:off x="126705" y="113363"/>
            <a:ext cx="8353425" cy="720725"/>
          </a:xfrm>
        </p:spPr>
        <p:txBody>
          <a:bodyPr>
            <a:normAutofit/>
          </a:bodyPr>
          <a:lstStyle/>
          <a:p>
            <a:r>
              <a:rPr lang="en-US" sz="1800" dirty="0"/>
              <a:t>HIGH-LEVEL ARCHITECTURE</a:t>
            </a:r>
          </a:p>
        </p:txBody>
      </p:sp>
    </p:spTree>
    <p:extLst>
      <p:ext uri="{BB962C8B-B14F-4D97-AF65-F5344CB8AC3E}">
        <p14:creationId xmlns:p14="http://schemas.microsoft.com/office/powerpoint/2010/main" val="1032918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a:extLst>
              <a:ext uri="{FF2B5EF4-FFF2-40B4-BE49-F238E27FC236}">
                <a16:creationId xmlns:a16="http://schemas.microsoft.com/office/drawing/2014/main" id="{E63D28A8-3FFD-4B1F-AA67-E0183EB30364}"/>
              </a:ext>
            </a:extLst>
          </p:cNvPr>
          <p:cNvSpPr>
            <a:spLocks noGrp="1"/>
          </p:cNvSpPr>
          <p:nvPr>
            <p:ph type="title"/>
          </p:nvPr>
        </p:nvSpPr>
        <p:spPr>
          <a:xfrm>
            <a:off x="126705" y="113363"/>
            <a:ext cx="8353425" cy="720725"/>
          </a:xfrm>
        </p:spPr>
        <p:txBody>
          <a:bodyPr>
            <a:normAutofit/>
          </a:bodyPr>
          <a:lstStyle/>
          <a:p>
            <a:r>
              <a:rPr lang="en-US" sz="1800" dirty="0"/>
              <a:t>CONTROL FLOW DIAGRAM</a:t>
            </a:r>
          </a:p>
        </p:txBody>
      </p:sp>
      <p:sp>
        <p:nvSpPr>
          <p:cNvPr id="32" name="Diamond 31">
            <a:extLst>
              <a:ext uri="{FF2B5EF4-FFF2-40B4-BE49-F238E27FC236}">
                <a16:creationId xmlns:a16="http://schemas.microsoft.com/office/drawing/2014/main" id="{C68087D2-29E0-45E6-A5D8-6EC72346B8D6}"/>
              </a:ext>
            </a:extLst>
          </p:cNvPr>
          <p:cNvSpPr/>
          <p:nvPr/>
        </p:nvSpPr>
        <p:spPr>
          <a:xfrm>
            <a:off x="2192701" y="2225169"/>
            <a:ext cx="1188132" cy="816612"/>
          </a:xfrm>
          <a:prstGeom prst="diamond">
            <a:avLst/>
          </a:prstGeom>
          <a:solidFill>
            <a:schemeClr val="bg2"/>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solidFill>
                  <a:schemeClr val="bg2">
                    <a:lumMod val="10000"/>
                  </a:schemeClr>
                </a:solidFill>
                <a:latin typeface="72 Condensed" panose="020B0506030000000003" pitchFamily="34" charset="0"/>
                <a:cs typeface="72 Condensed" panose="020B0506030000000003" pitchFamily="34" charset="0"/>
              </a:rPr>
              <a:t>Valid Git repo?</a:t>
            </a:r>
          </a:p>
        </p:txBody>
      </p:sp>
      <p:sp>
        <p:nvSpPr>
          <p:cNvPr id="33" name="Diamond 32">
            <a:extLst>
              <a:ext uri="{FF2B5EF4-FFF2-40B4-BE49-F238E27FC236}">
                <a16:creationId xmlns:a16="http://schemas.microsoft.com/office/drawing/2014/main" id="{0D8846DE-4A16-4E1F-A997-2B6C099CE1F8}"/>
              </a:ext>
            </a:extLst>
          </p:cNvPr>
          <p:cNvSpPr/>
          <p:nvPr/>
        </p:nvSpPr>
        <p:spPr>
          <a:xfrm>
            <a:off x="5615404" y="2244468"/>
            <a:ext cx="1335895" cy="735660"/>
          </a:xfrm>
          <a:prstGeom prst="diamond">
            <a:avLst/>
          </a:prstGeom>
          <a:solidFill>
            <a:schemeClr val="bg2"/>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solidFill>
                  <a:schemeClr val="bg2">
                    <a:lumMod val="10000"/>
                  </a:schemeClr>
                </a:solidFill>
                <a:latin typeface="72 Condensed" panose="020B0506030000000003" pitchFamily="34" charset="0"/>
                <a:cs typeface="72 Condensed" panose="020B0506030000000003" pitchFamily="34" charset="0"/>
              </a:rPr>
              <a:t>Python/c/</a:t>
            </a:r>
            <a:r>
              <a:rPr lang="en-US" sz="1100" dirty="0" err="1">
                <a:solidFill>
                  <a:schemeClr val="bg2">
                    <a:lumMod val="10000"/>
                  </a:schemeClr>
                </a:solidFill>
                <a:latin typeface="72 Condensed" panose="020B0506030000000003" pitchFamily="34" charset="0"/>
                <a:cs typeface="72 Condensed" panose="020B0506030000000003" pitchFamily="34" charset="0"/>
              </a:rPr>
              <a:t>c++</a:t>
            </a:r>
            <a:endParaRPr lang="en-US" sz="1100" dirty="0">
              <a:solidFill>
                <a:schemeClr val="bg2">
                  <a:lumMod val="10000"/>
                </a:schemeClr>
              </a:solidFill>
              <a:latin typeface="72 Condensed" panose="020B0506030000000003" pitchFamily="34" charset="0"/>
              <a:cs typeface="72 Condensed" panose="020B0506030000000003" pitchFamily="34" charset="0"/>
            </a:endParaRPr>
          </a:p>
        </p:txBody>
      </p:sp>
      <p:sp>
        <p:nvSpPr>
          <p:cNvPr id="47" name="Rectangle: Rounded Corners 46">
            <a:extLst>
              <a:ext uri="{FF2B5EF4-FFF2-40B4-BE49-F238E27FC236}">
                <a16:creationId xmlns:a16="http://schemas.microsoft.com/office/drawing/2014/main" id="{D2EA5AFA-F033-4337-9E2C-1D65668BC6FF}"/>
              </a:ext>
            </a:extLst>
          </p:cNvPr>
          <p:cNvSpPr/>
          <p:nvPr/>
        </p:nvSpPr>
        <p:spPr>
          <a:xfrm>
            <a:off x="3855703" y="2470108"/>
            <a:ext cx="936103" cy="360232"/>
          </a:xfrm>
          <a:prstGeom prst="roundRect">
            <a:avLst/>
          </a:prstGeom>
          <a:solidFill>
            <a:schemeClr val="bg2"/>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solidFill>
                  <a:schemeClr val="bg2">
                    <a:lumMod val="10000"/>
                  </a:schemeClr>
                </a:solidFill>
                <a:latin typeface="72 Condensed" panose="020B0506030000000003" pitchFamily="34" charset="0"/>
                <a:cs typeface="72 Condensed" panose="020B0506030000000003" pitchFamily="34" charset="0"/>
              </a:rPr>
              <a:t>Error Messages</a:t>
            </a:r>
          </a:p>
        </p:txBody>
      </p:sp>
      <p:sp>
        <p:nvSpPr>
          <p:cNvPr id="54" name="Rectangle: Rounded Corners 53">
            <a:extLst>
              <a:ext uri="{FF2B5EF4-FFF2-40B4-BE49-F238E27FC236}">
                <a16:creationId xmlns:a16="http://schemas.microsoft.com/office/drawing/2014/main" id="{08BF5006-6AB5-4DC2-80A5-6A52934D92E3}"/>
              </a:ext>
            </a:extLst>
          </p:cNvPr>
          <p:cNvSpPr/>
          <p:nvPr/>
        </p:nvSpPr>
        <p:spPr>
          <a:xfrm>
            <a:off x="7474461" y="2425386"/>
            <a:ext cx="936103" cy="366675"/>
          </a:xfrm>
          <a:prstGeom prst="roundRect">
            <a:avLst/>
          </a:prstGeom>
          <a:solidFill>
            <a:schemeClr val="bg2"/>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solidFill>
                  <a:schemeClr val="bg2">
                    <a:lumMod val="10000"/>
                  </a:schemeClr>
                </a:solidFill>
                <a:latin typeface="72 Condensed" panose="020B0506030000000003" pitchFamily="34" charset="0"/>
                <a:cs typeface="72 Condensed" panose="020B0506030000000003" pitchFamily="34" charset="0"/>
              </a:rPr>
              <a:t>Error Messages</a:t>
            </a:r>
          </a:p>
        </p:txBody>
      </p:sp>
      <p:cxnSp>
        <p:nvCxnSpPr>
          <p:cNvPr id="58" name="Straight Arrow Connector 57">
            <a:extLst>
              <a:ext uri="{FF2B5EF4-FFF2-40B4-BE49-F238E27FC236}">
                <a16:creationId xmlns:a16="http://schemas.microsoft.com/office/drawing/2014/main" id="{EA4D770C-72B2-4621-BE48-AF42C4C9D2F1}"/>
              </a:ext>
            </a:extLst>
          </p:cNvPr>
          <p:cNvCxnSpPr>
            <a:stCxn id="32" idx="3"/>
            <a:endCxn id="47" idx="1"/>
          </p:cNvCxnSpPr>
          <p:nvPr/>
        </p:nvCxnSpPr>
        <p:spPr>
          <a:xfrm>
            <a:off x="3380833" y="2633475"/>
            <a:ext cx="474870" cy="16749"/>
          </a:xfrm>
          <a:prstGeom prst="straightConnector1">
            <a:avLst/>
          </a:prstGeom>
          <a:ln w="952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A3D29D7-DE03-4F3C-A236-9F0F72C66DAD}"/>
              </a:ext>
            </a:extLst>
          </p:cNvPr>
          <p:cNvCxnSpPr>
            <a:stCxn id="33" idx="3"/>
            <a:endCxn id="54" idx="1"/>
          </p:cNvCxnSpPr>
          <p:nvPr/>
        </p:nvCxnSpPr>
        <p:spPr>
          <a:xfrm flipV="1">
            <a:off x="6951299" y="2608724"/>
            <a:ext cx="523162" cy="3574"/>
          </a:xfrm>
          <a:prstGeom prst="straightConnector1">
            <a:avLst/>
          </a:prstGeom>
          <a:ln w="952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53CF996-43F1-447D-9375-15FD7E1D7D5B}"/>
              </a:ext>
            </a:extLst>
          </p:cNvPr>
          <p:cNvSpPr txBox="1"/>
          <p:nvPr/>
        </p:nvSpPr>
        <p:spPr>
          <a:xfrm>
            <a:off x="7020272" y="2350688"/>
            <a:ext cx="597070" cy="261610"/>
          </a:xfrm>
          <a:prstGeom prst="rect">
            <a:avLst/>
          </a:prstGeom>
          <a:noFill/>
          <a:effectLst/>
        </p:spPr>
        <p:txBody>
          <a:bodyPr wrap="square" rtlCol="0">
            <a:spAutoFit/>
          </a:bodyPr>
          <a:lstStyle/>
          <a:p>
            <a:r>
              <a:rPr lang="en-US" sz="1100" dirty="0">
                <a:latin typeface="72 Condensed" panose="020B0506030000000003" pitchFamily="34" charset="0"/>
                <a:cs typeface="72 Condensed" panose="020B0506030000000003" pitchFamily="34" charset="0"/>
              </a:rPr>
              <a:t>No</a:t>
            </a:r>
            <a:endParaRPr lang="en-US" dirty="0">
              <a:latin typeface="72 Condensed" panose="020B0506030000000003" pitchFamily="34" charset="0"/>
              <a:cs typeface="72 Condensed" panose="020B0506030000000003" pitchFamily="34" charset="0"/>
            </a:endParaRPr>
          </a:p>
        </p:txBody>
      </p:sp>
      <p:sp>
        <p:nvSpPr>
          <p:cNvPr id="63" name="Rectangle: Rounded Corners 62">
            <a:extLst>
              <a:ext uri="{FF2B5EF4-FFF2-40B4-BE49-F238E27FC236}">
                <a16:creationId xmlns:a16="http://schemas.microsoft.com/office/drawing/2014/main" id="{77071B0A-B20D-4CE8-8DB4-930B58F4CADE}"/>
              </a:ext>
            </a:extLst>
          </p:cNvPr>
          <p:cNvSpPr/>
          <p:nvPr/>
        </p:nvSpPr>
        <p:spPr>
          <a:xfrm>
            <a:off x="3834885" y="401783"/>
            <a:ext cx="1420960" cy="576064"/>
          </a:xfrm>
          <a:prstGeom prst="roundRect">
            <a:avLst/>
          </a:prstGeom>
          <a:solidFill>
            <a:schemeClr val="bg2"/>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solidFill>
                  <a:schemeClr val="bg2">
                    <a:lumMod val="10000"/>
                  </a:schemeClr>
                </a:solidFill>
                <a:latin typeface="72 Condensed" panose="020B0506030000000003" pitchFamily="34" charset="0"/>
                <a:cs typeface="72 Condensed" panose="020B0506030000000003" pitchFamily="34" charset="0"/>
              </a:rPr>
              <a:t>User inputs</a:t>
            </a:r>
          </a:p>
        </p:txBody>
      </p:sp>
      <p:sp>
        <p:nvSpPr>
          <p:cNvPr id="64" name="Rectangle: Rounded Corners 63">
            <a:extLst>
              <a:ext uri="{FF2B5EF4-FFF2-40B4-BE49-F238E27FC236}">
                <a16:creationId xmlns:a16="http://schemas.microsoft.com/office/drawing/2014/main" id="{B9DB5851-C3BD-45B1-B34B-E6F995FEEC10}"/>
              </a:ext>
            </a:extLst>
          </p:cNvPr>
          <p:cNvSpPr/>
          <p:nvPr/>
        </p:nvSpPr>
        <p:spPr>
          <a:xfrm>
            <a:off x="2246707" y="1199886"/>
            <a:ext cx="1080120" cy="496989"/>
          </a:xfrm>
          <a:prstGeom prst="roundRect">
            <a:avLst/>
          </a:prstGeom>
          <a:solidFill>
            <a:schemeClr val="bg2"/>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solidFill>
                  <a:schemeClr val="bg2">
                    <a:lumMod val="10000"/>
                  </a:schemeClr>
                </a:solidFill>
                <a:latin typeface="72 Condensed" panose="020B0506030000000003" pitchFamily="34" charset="0"/>
                <a:cs typeface="72 Condensed" panose="020B0506030000000003" pitchFamily="34" charset="0"/>
              </a:rPr>
              <a:t>Directory path</a:t>
            </a:r>
          </a:p>
        </p:txBody>
      </p:sp>
      <p:sp>
        <p:nvSpPr>
          <p:cNvPr id="65" name="Rectangle: Rounded Corners 64">
            <a:extLst>
              <a:ext uri="{FF2B5EF4-FFF2-40B4-BE49-F238E27FC236}">
                <a16:creationId xmlns:a16="http://schemas.microsoft.com/office/drawing/2014/main" id="{DB4CD7FF-BE54-403E-818F-FA65DD249ADA}"/>
              </a:ext>
            </a:extLst>
          </p:cNvPr>
          <p:cNvSpPr/>
          <p:nvPr/>
        </p:nvSpPr>
        <p:spPr>
          <a:xfrm>
            <a:off x="5679348" y="1199887"/>
            <a:ext cx="1208008" cy="496989"/>
          </a:xfrm>
          <a:prstGeom prst="roundRect">
            <a:avLst/>
          </a:prstGeom>
          <a:solidFill>
            <a:schemeClr val="bg2"/>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solidFill>
                  <a:schemeClr val="bg2">
                    <a:lumMod val="10000"/>
                  </a:schemeClr>
                </a:solidFill>
                <a:latin typeface="72 Condensed" panose="020B0506030000000003" pitchFamily="34" charset="0"/>
                <a:cs typeface="72 Condensed" panose="020B0506030000000003" pitchFamily="34" charset="0"/>
              </a:rPr>
              <a:t>Programming language</a:t>
            </a:r>
          </a:p>
        </p:txBody>
      </p:sp>
      <p:cxnSp>
        <p:nvCxnSpPr>
          <p:cNvPr id="67" name="Connector: Elbow 66">
            <a:extLst>
              <a:ext uri="{FF2B5EF4-FFF2-40B4-BE49-F238E27FC236}">
                <a16:creationId xmlns:a16="http://schemas.microsoft.com/office/drawing/2014/main" id="{AED4866F-6BD3-4100-BDD3-BAFAD4A83331}"/>
              </a:ext>
            </a:extLst>
          </p:cNvPr>
          <p:cNvCxnSpPr>
            <a:stCxn id="63" idx="1"/>
            <a:endCxn id="64" idx="0"/>
          </p:cNvCxnSpPr>
          <p:nvPr/>
        </p:nvCxnSpPr>
        <p:spPr>
          <a:xfrm rot="10800000" flipV="1">
            <a:off x="2786767" y="689814"/>
            <a:ext cx="1048118" cy="510071"/>
          </a:xfrm>
          <a:prstGeom prst="bentConnector2">
            <a:avLst/>
          </a:prstGeom>
          <a:ln w="952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0D2980DA-BBD0-4BDB-ABAF-A36694AB14FD}"/>
              </a:ext>
            </a:extLst>
          </p:cNvPr>
          <p:cNvCxnSpPr>
            <a:cxnSpLocks/>
            <a:stCxn id="63" idx="3"/>
            <a:endCxn id="65" idx="0"/>
          </p:cNvCxnSpPr>
          <p:nvPr/>
        </p:nvCxnSpPr>
        <p:spPr>
          <a:xfrm>
            <a:off x="5255845" y="689815"/>
            <a:ext cx="1027507" cy="510072"/>
          </a:xfrm>
          <a:prstGeom prst="bentConnector2">
            <a:avLst/>
          </a:prstGeom>
          <a:ln w="952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12BB123-D304-4CFA-A6F9-A0AD09153716}"/>
              </a:ext>
            </a:extLst>
          </p:cNvPr>
          <p:cNvCxnSpPr>
            <a:cxnSpLocks/>
            <a:stCxn id="64" idx="2"/>
            <a:endCxn id="32" idx="0"/>
          </p:cNvCxnSpPr>
          <p:nvPr/>
        </p:nvCxnSpPr>
        <p:spPr>
          <a:xfrm>
            <a:off x="2786767" y="1696875"/>
            <a:ext cx="0" cy="528294"/>
          </a:xfrm>
          <a:prstGeom prst="straightConnector1">
            <a:avLst/>
          </a:prstGeom>
          <a:ln w="952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3CC7C95-AA8E-4EAD-BA66-CDBF5979634C}"/>
              </a:ext>
            </a:extLst>
          </p:cNvPr>
          <p:cNvCxnSpPr>
            <a:cxnSpLocks/>
            <a:stCxn id="65" idx="2"/>
            <a:endCxn id="33" idx="0"/>
          </p:cNvCxnSpPr>
          <p:nvPr/>
        </p:nvCxnSpPr>
        <p:spPr>
          <a:xfrm>
            <a:off x="6283352" y="1696876"/>
            <a:ext cx="0" cy="547592"/>
          </a:xfrm>
          <a:prstGeom prst="straightConnector1">
            <a:avLst/>
          </a:prstGeom>
          <a:ln w="952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4" name="Rectangle: Rounded Corners 83">
            <a:extLst>
              <a:ext uri="{FF2B5EF4-FFF2-40B4-BE49-F238E27FC236}">
                <a16:creationId xmlns:a16="http://schemas.microsoft.com/office/drawing/2014/main" id="{BD80AB1A-9E3D-4CEF-B2AC-B5E16789B9AB}"/>
              </a:ext>
            </a:extLst>
          </p:cNvPr>
          <p:cNvSpPr/>
          <p:nvPr/>
        </p:nvSpPr>
        <p:spPr>
          <a:xfrm>
            <a:off x="2421129" y="3405581"/>
            <a:ext cx="4248471" cy="482742"/>
          </a:xfrm>
          <a:prstGeom prst="roundRect">
            <a:avLst/>
          </a:prstGeom>
          <a:solidFill>
            <a:schemeClr val="bg2"/>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a:solidFill>
                  <a:schemeClr val="bg2">
                    <a:lumMod val="10000"/>
                  </a:schemeClr>
                </a:solidFill>
                <a:latin typeface="72 Condensed" panose="020B0506030000000003" pitchFamily="34" charset="0"/>
                <a:cs typeface="72 Condensed" panose="020B0506030000000003" pitchFamily="34" charset="0"/>
              </a:rPr>
              <a:t>Git diff parser </a:t>
            </a:r>
          </a:p>
        </p:txBody>
      </p:sp>
      <p:cxnSp>
        <p:nvCxnSpPr>
          <p:cNvPr id="86" name="Straight Arrow Connector 85">
            <a:extLst>
              <a:ext uri="{FF2B5EF4-FFF2-40B4-BE49-F238E27FC236}">
                <a16:creationId xmlns:a16="http://schemas.microsoft.com/office/drawing/2014/main" id="{663076A6-9AC9-4B0E-9BE0-51AC7736E6D8}"/>
              </a:ext>
            </a:extLst>
          </p:cNvPr>
          <p:cNvCxnSpPr>
            <a:cxnSpLocks/>
            <a:stCxn id="32" idx="2"/>
          </p:cNvCxnSpPr>
          <p:nvPr/>
        </p:nvCxnSpPr>
        <p:spPr>
          <a:xfrm>
            <a:off x="2786767" y="3041781"/>
            <a:ext cx="0" cy="347051"/>
          </a:xfrm>
          <a:prstGeom prst="straightConnector1">
            <a:avLst/>
          </a:prstGeom>
          <a:ln w="952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62FCA28-20D0-4E22-82B9-02359C89A7D4}"/>
              </a:ext>
            </a:extLst>
          </p:cNvPr>
          <p:cNvCxnSpPr>
            <a:cxnSpLocks/>
            <a:stCxn id="33" idx="2"/>
          </p:cNvCxnSpPr>
          <p:nvPr/>
        </p:nvCxnSpPr>
        <p:spPr>
          <a:xfrm>
            <a:off x="6283352" y="2980128"/>
            <a:ext cx="0" cy="425453"/>
          </a:xfrm>
          <a:prstGeom prst="straightConnector1">
            <a:avLst/>
          </a:prstGeom>
          <a:ln w="952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F165F92E-6ADD-49BB-9070-DE9E27B1FD1B}"/>
              </a:ext>
            </a:extLst>
          </p:cNvPr>
          <p:cNvSpPr txBox="1"/>
          <p:nvPr/>
        </p:nvSpPr>
        <p:spPr>
          <a:xfrm>
            <a:off x="6283351" y="3048255"/>
            <a:ext cx="597070" cy="261610"/>
          </a:xfrm>
          <a:prstGeom prst="rect">
            <a:avLst/>
          </a:prstGeom>
          <a:noFill/>
          <a:effectLst/>
        </p:spPr>
        <p:txBody>
          <a:bodyPr wrap="square" rtlCol="0">
            <a:spAutoFit/>
          </a:bodyPr>
          <a:lstStyle/>
          <a:p>
            <a:r>
              <a:rPr lang="en-US" sz="1100" dirty="0">
                <a:latin typeface="72 Condensed" panose="020B0506030000000003" pitchFamily="34" charset="0"/>
                <a:cs typeface="72 Condensed" panose="020B0506030000000003" pitchFamily="34" charset="0"/>
              </a:rPr>
              <a:t>Yes</a:t>
            </a:r>
            <a:endParaRPr lang="en-US" dirty="0">
              <a:latin typeface="72 Condensed" panose="020B0506030000000003" pitchFamily="34" charset="0"/>
              <a:cs typeface="72 Condensed" panose="020B0506030000000003" pitchFamily="34" charset="0"/>
            </a:endParaRPr>
          </a:p>
        </p:txBody>
      </p:sp>
      <p:sp>
        <p:nvSpPr>
          <p:cNvPr id="91" name="TextBox 90">
            <a:extLst>
              <a:ext uri="{FF2B5EF4-FFF2-40B4-BE49-F238E27FC236}">
                <a16:creationId xmlns:a16="http://schemas.microsoft.com/office/drawing/2014/main" id="{59CD3308-2351-4CF6-B2B9-314F2588FD04}"/>
              </a:ext>
            </a:extLst>
          </p:cNvPr>
          <p:cNvSpPr txBox="1"/>
          <p:nvPr/>
        </p:nvSpPr>
        <p:spPr>
          <a:xfrm>
            <a:off x="2818839" y="3075844"/>
            <a:ext cx="586002" cy="261610"/>
          </a:xfrm>
          <a:prstGeom prst="rect">
            <a:avLst/>
          </a:prstGeom>
          <a:noFill/>
          <a:effectLst/>
        </p:spPr>
        <p:txBody>
          <a:bodyPr wrap="square" rtlCol="0">
            <a:spAutoFit/>
          </a:bodyPr>
          <a:lstStyle/>
          <a:p>
            <a:r>
              <a:rPr lang="en-US" sz="1100" dirty="0">
                <a:latin typeface="72 Condensed" panose="020B0506030000000003" pitchFamily="34" charset="0"/>
                <a:cs typeface="72 Condensed" panose="020B0506030000000003" pitchFamily="34" charset="0"/>
              </a:rPr>
              <a:t>Yes</a:t>
            </a:r>
            <a:endParaRPr lang="en-US" dirty="0">
              <a:latin typeface="72 Condensed" panose="020B0506030000000003" pitchFamily="34" charset="0"/>
              <a:cs typeface="72 Condensed" panose="020B0506030000000003" pitchFamily="34" charset="0"/>
            </a:endParaRPr>
          </a:p>
        </p:txBody>
      </p:sp>
      <p:sp>
        <p:nvSpPr>
          <p:cNvPr id="105" name="TextBox 104">
            <a:extLst>
              <a:ext uri="{FF2B5EF4-FFF2-40B4-BE49-F238E27FC236}">
                <a16:creationId xmlns:a16="http://schemas.microsoft.com/office/drawing/2014/main" id="{45AE95AC-EB1B-46AF-9F37-CB8F3D32F188}"/>
              </a:ext>
            </a:extLst>
          </p:cNvPr>
          <p:cNvSpPr txBox="1"/>
          <p:nvPr/>
        </p:nvSpPr>
        <p:spPr>
          <a:xfrm>
            <a:off x="3428149" y="2430536"/>
            <a:ext cx="597070" cy="261610"/>
          </a:xfrm>
          <a:prstGeom prst="rect">
            <a:avLst/>
          </a:prstGeom>
          <a:noFill/>
          <a:effectLst/>
        </p:spPr>
        <p:txBody>
          <a:bodyPr wrap="square" rtlCol="0">
            <a:spAutoFit/>
          </a:bodyPr>
          <a:lstStyle/>
          <a:p>
            <a:r>
              <a:rPr lang="en-US" sz="1100" dirty="0">
                <a:latin typeface="72 Condensed" panose="020B0506030000000003" pitchFamily="34" charset="0"/>
                <a:cs typeface="72 Condensed" panose="020B0506030000000003" pitchFamily="34" charset="0"/>
              </a:rPr>
              <a:t>No</a:t>
            </a:r>
            <a:endParaRPr lang="en-US" dirty="0">
              <a:latin typeface="72 Condensed" panose="020B0506030000000003" pitchFamily="34" charset="0"/>
              <a:cs typeface="72 Condensed" panose="020B0506030000000003" pitchFamily="34" charset="0"/>
            </a:endParaRPr>
          </a:p>
        </p:txBody>
      </p:sp>
    </p:spTree>
    <p:extLst>
      <p:ext uri="{BB962C8B-B14F-4D97-AF65-F5344CB8AC3E}">
        <p14:creationId xmlns:p14="http://schemas.microsoft.com/office/powerpoint/2010/main" val="8416864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3CB9D3-01C7-48FB-A973-1A0E74D0E9A7}"/>
              </a:ext>
            </a:extLst>
          </p:cNvPr>
          <p:cNvSpPr txBox="1"/>
          <p:nvPr/>
        </p:nvSpPr>
        <p:spPr>
          <a:xfrm>
            <a:off x="5551989" y="1408646"/>
            <a:ext cx="597070" cy="261610"/>
          </a:xfrm>
          <a:prstGeom prst="rect">
            <a:avLst/>
          </a:prstGeom>
          <a:noFill/>
          <a:effectLst/>
        </p:spPr>
        <p:txBody>
          <a:bodyPr wrap="square" rtlCol="0">
            <a:spAutoFit/>
          </a:bodyPr>
          <a:lstStyle/>
          <a:p>
            <a:r>
              <a:rPr lang="en-US" sz="1100" dirty="0">
                <a:latin typeface="72 Condensed" panose="020B0506030000000003" pitchFamily="34" charset="0"/>
                <a:cs typeface="72 Condensed" panose="020B0506030000000003" pitchFamily="34" charset="0"/>
              </a:rPr>
              <a:t>No</a:t>
            </a:r>
            <a:endParaRPr lang="en-US" dirty="0">
              <a:latin typeface="72 Condensed" panose="020B0506030000000003" pitchFamily="34" charset="0"/>
              <a:cs typeface="72 Condensed" panose="020B0506030000000003" pitchFamily="34" charset="0"/>
            </a:endParaRPr>
          </a:p>
        </p:txBody>
      </p:sp>
      <p:sp>
        <p:nvSpPr>
          <p:cNvPr id="3" name="Rectangle: Rounded Corners 2">
            <a:extLst>
              <a:ext uri="{FF2B5EF4-FFF2-40B4-BE49-F238E27FC236}">
                <a16:creationId xmlns:a16="http://schemas.microsoft.com/office/drawing/2014/main" id="{041B45F2-9193-4BFD-8807-DBBD261BD28D}"/>
              </a:ext>
            </a:extLst>
          </p:cNvPr>
          <p:cNvSpPr/>
          <p:nvPr/>
        </p:nvSpPr>
        <p:spPr>
          <a:xfrm>
            <a:off x="2994941" y="239108"/>
            <a:ext cx="3154118" cy="482741"/>
          </a:xfrm>
          <a:prstGeom prst="roundRect">
            <a:avLst/>
          </a:prstGeom>
          <a:solidFill>
            <a:schemeClr val="bg2"/>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a:solidFill>
                  <a:schemeClr val="bg2">
                    <a:lumMod val="10000"/>
                  </a:schemeClr>
                </a:solidFill>
                <a:latin typeface="72 Condensed" panose="020B0506030000000003" pitchFamily="34" charset="0"/>
                <a:cs typeface="72 Condensed" panose="020B0506030000000003" pitchFamily="34" charset="0"/>
              </a:rPr>
              <a:t>Git diff parser </a:t>
            </a:r>
          </a:p>
        </p:txBody>
      </p:sp>
      <p:sp>
        <p:nvSpPr>
          <p:cNvPr id="4" name="Diamond 3">
            <a:extLst>
              <a:ext uri="{FF2B5EF4-FFF2-40B4-BE49-F238E27FC236}">
                <a16:creationId xmlns:a16="http://schemas.microsoft.com/office/drawing/2014/main" id="{FC21DC3C-67B4-4DEE-9DAF-00AE704D6448}"/>
              </a:ext>
            </a:extLst>
          </p:cNvPr>
          <p:cNvSpPr/>
          <p:nvPr/>
        </p:nvSpPr>
        <p:spPr>
          <a:xfrm>
            <a:off x="3653142" y="1045079"/>
            <a:ext cx="1837713" cy="1296144"/>
          </a:xfrm>
          <a:prstGeom prst="diamond">
            <a:avLst/>
          </a:prstGeom>
          <a:solidFill>
            <a:schemeClr val="bg2"/>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solidFill>
                  <a:schemeClr val="bg2">
                    <a:lumMod val="10000"/>
                  </a:schemeClr>
                </a:solidFill>
                <a:latin typeface="72 Condensed" panose="020B0506030000000003" pitchFamily="34" charset="0"/>
                <a:cs typeface="72 Condensed" panose="020B0506030000000003" pitchFamily="34" charset="0"/>
              </a:rPr>
              <a:t>Change only  in comments</a:t>
            </a:r>
          </a:p>
        </p:txBody>
      </p:sp>
      <p:cxnSp>
        <p:nvCxnSpPr>
          <p:cNvPr id="5" name="Straight Arrow Connector 4">
            <a:extLst>
              <a:ext uri="{FF2B5EF4-FFF2-40B4-BE49-F238E27FC236}">
                <a16:creationId xmlns:a16="http://schemas.microsoft.com/office/drawing/2014/main" id="{422A38E2-695F-49C9-B946-8852B22816C7}"/>
              </a:ext>
            </a:extLst>
          </p:cNvPr>
          <p:cNvCxnSpPr>
            <a:cxnSpLocks/>
            <a:stCxn id="3" idx="2"/>
            <a:endCxn id="4" idx="0"/>
          </p:cNvCxnSpPr>
          <p:nvPr/>
        </p:nvCxnSpPr>
        <p:spPr>
          <a:xfrm flipH="1">
            <a:off x="4571999" y="721849"/>
            <a:ext cx="1" cy="323230"/>
          </a:xfrm>
          <a:prstGeom prst="straightConnector1">
            <a:avLst/>
          </a:prstGeom>
          <a:ln w="952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949394B8-8CA6-45DF-9EBA-77B53CA828F9}"/>
              </a:ext>
            </a:extLst>
          </p:cNvPr>
          <p:cNvSpPr/>
          <p:nvPr/>
        </p:nvSpPr>
        <p:spPr>
          <a:xfrm>
            <a:off x="6002591" y="1498060"/>
            <a:ext cx="700879" cy="390182"/>
          </a:xfrm>
          <a:prstGeom prst="roundRect">
            <a:avLst/>
          </a:prstGeom>
          <a:solidFill>
            <a:schemeClr val="bg2"/>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solidFill>
                  <a:schemeClr val="bg2">
                    <a:lumMod val="10000"/>
                  </a:schemeClr>
                </a:solidFill>
                <a:latin typeface="72 Condensed" panose="020B0506030000000003" pitchFamily="34" charset="0"/>
                <a:cs typeface="72 Condensed" panose="020B0506030000000003" pitchFamily="34" charset="0"/>
              </a:rPr>
              <a:t>Return False</a:t>
            </a:r>
          </a:p>
        </p:txBody>
      </p:sp>
      <p:sp>
        <p:nvSpPr>
          <p:cNvPr id="7" name="Rectangle: Rounded Corners 6">
            <a:extLst>
              <a:ext uri="{FF2B5EF4-FFF2-40B4-BE49-F238E27FC236}">
                <a16:creationId xmlns:a16="http://schemas.microsoft.com/office/drawing/2014/main" id="{65C262B2-A3F2-40B8-B633-20E9A04883B0}"/>
              </a:ext>
            </a:extLst>
          </p:cNvPr>
          <p:cNvSpPr/>
          <p:nvPr/>
        </p:nvSpPr>
        <p:spPr>
          <a:xfrm>
            <a:off x="4221558" y="2705723"/>
            <a:ext cx="700879" cy="390182"/>
          </a:xfrm>
          <a:prstGeom prst="roundRect">
            <a:avLst/>
          </a:prstGeom>
          <a:solidFill>
            <a:schemeClr val="bg2"/>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solidFill>
                  <a:schemeClr val="bg2">
                    <a:lumMod val="10000"/>
                  </a:schemeClr>
                </a:solidFill>
                <a:latin typeface="72 Condensed" panose="020B0506030000000003" pitchFamily="34" charset="0"/>
                <a:cs typeface="72 Condensed" panose="020B0506030000000003" pitchFamily="34" charset="0"/>
              </a:rPr>
              <a:t>Return True</a:t>
            </a:r>
          </a:p>
        </p:txBody>
      </p:sp>
      <p:cxnSp>
        <p:nvCxnSpPr>
          <p:cNvPr id="8" name="Straight Arrow Connector 7">
            <a:extLst>
              <a:ext uri="{FF2B5EF4-FFF2-40B4-BE49-F238E27FC236}">
                <a16:creationId xmlns:a16="http://schemas.microsoft.com/office/drawing/2014/main" id="{DDF0998E-25D3-44FA-921C-C872B43F8324}"/>
              </a:ext>
            </a:extLst>
          </p:cNvPr>
          <p:cNvCxnSpPr>
            <a:cxnSpLocks/>
            <a:stCxn id="4" idx="3"/>
            <a:endCxn id="6" idx="1"/>
          </p:cNvCxnSpPr>
          <p:nvPr/>
        </p:nvCxnSpPr>
        <p:spPr>
          <a:xfrm>
            <a:off x="5490855" y="1693151"/>
            <a:ext cx="511736" cy="0"/>
          </a:xfrm>
          <a:prstGeom prst="straightConnector1">
            <a:avLst/>
          </a:prstGeom>
          <a:ln w="952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FE3DACF-8433-4725-A6FA-663D38760598}"/>
              </a:ext>
            </a:extLst>
          </p:cNvPr>
          <p:cNvCxnSpPr>
            <a:stCxn id="4" idx="2"/>
            <a:endCxn id="7" idx="0"/>
          </p:cNvCxnSpPr>
          <p:nvPr/>
        </p:nvCxnSpPr>
        <p:spPr>
          <a:xfrm flipH="1">
            <a:off x="4571998" y="2341223"/>
            <a:ext cx="1" cy="364500"/>
          </a:xfrm>
          <a:prstGeom prst="straightConnector1">
            <a:avLst/>
          </a:prstGeom>
          <a:ln w="952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6332A3-7692-4026-8DCB-71A319CF7BDD}"/>
              </a:ext>
            </a:extLst>
          </p:cNvPr>
          <p:cNvSpPr txBox="1"/>
          <p:nvPr/>
        </p:nvSpPr>
        <p:spPr>
          <a:xfrm>
            <a:off x="4623902" y="2402843"/>
            <a:ext cx="597070" cy="261610"/>
          </a:xfrm>
          <a:prstGeom prst="rect">
            <a:avLst/>
          </a:prstGeom>
          <a:noFill/>
          <a:effectLst/>
        </p:spPr>
        <p:txBody>
          <a:bodyPr wrap="square" rtlCol="0">
            <a:spAutoFit/>
          </a:bodyPr>
          <a:lstStyle/>
          <a:p>
            <a:r>
              <a:rPr lang="en-US" sz="1100" dirty="0">
                <a:latin typeface="72 Condensed" panose="020B0506030000000003" pitchFamily="34" charset="0"/>
                <a:cs typeface="72 Condensed" panose="020B0506030000000003" pitchFamily="34" charset="0"/>
              </a:rPr>
              <a:t>Yes</a:t>
            </a:r>
            <a:endParaRPr lang="en-US" dirty="0">
              <a:latin typeface="72 Condensed" panose="020B0506030000000003" pitchFamily="34" charset="0"/>
              <a:cs typeface="72 Condensed" panose="020B0506030000000003" pitchFamily="34" charset="0"/>
            </a:endParaRPr>
          </a:p>
        </p:txBody>
      </p:sp>
      <p:sp>
        <p:nvSpPr>
          <p:cNvPr id="31" name="Rectangle: Rounded Corners 30">
            <a:extLst>
              <a:ext uri="{FF2B5EF4-FFF2-40B4-BE49-F238E27FC236}">
                <a16:creationId xmlns:a16="http://schemas.microsoft.com/office/drawing/2014/main" id="{5543CDBB-49C3-41BA-8133-FC1CA8747830}"/>
              </a:ext>
            </a:extLst>
          </p:cNvPr>
          <p:cNvSpPr/>
          <p:nvPr/>
        </p:nvSpPr>
        <p:spPr>
          <a:xfrm>
            <a:off x="3728302" y="3606598"/>
            <a:ext cx="1687391" cy="461054"/>
          </a:xfrm>
          <a:prstGeom prst="roundRect">
            <a:avLst/>
          </a:prstGeom>
          <a:solidFill>
            <a:schemeClr val="bg2"/>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solidFill>
                  <a:schemeClr val="bg2">
                    <a:lumMod val="10000"/>
                  </a:schemeClr>
                </a:solidFill>
                <a:latin typeface="72 Condensed" panose="020B0506030000000003" pitchFamily="34" charset="0"/>
                <a:cs typeface="72 Condensed" panose="020B0506030000000003" pitchFamily="34" charset="0"/>
              </a:rPr>
              <a:t>Integrate the changes</a:t>
            </a:r>
          </a:p>
        </p:txBody>
      </p:sp>
      <p:cxnSp>
        <p:nvCxnSpPr>
          <p:cNvPr id="34" name="Straight Arrow Connector 33">
            <a:extLst>
              <a:ext uri="{FF2B5EF4-FFF2-40B4-BE49-F238E27FC236}">
                <a16:creationId xmlns:a16="http://schemas.microsoft.com/office/drawing/2014/main" id="{EFE6C7C1-A380-44BB-BA18-FB971289C848}"/>
              </a:ext>
            </a:extLst>
          </p:cNvPr>
          <p:cNvCxnSpPr>
            <a:cxnSpLocks/>
            <a:stCxn id="7" idx="2"/>
            <a:endCxn id="31" idx="0"/>
          </p:cNvCxnSpPr>
          <p:nvPr/>
        </p:nvCxnSpPr>
        <p:spPr>
          <a:xfrm>
            <a:off x="4571998" y="3095905"/>
            <a:ext cx="0" cy="510693"/>
          </a:xfrm>
          <a:prstGeom prst="straightConnector1">
            <a:avLst/>
          </a:prstGeom>
          <a:ln w="952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2DC3CD-C749-4A43-8933-D881944B4B0B}"/>
              </a:ext>
            </a:extLst>
          </p:cNvPr>
          <p:cNvCxnSpPr>
            <a:stCxn id="6" idx="3"/>
          </p:cNvCxnSpPr>
          <p:nvPr/>
        </p:nvCxnSpPr>
        <p:spPr>
          <a:xfrm>
            <a:off x="6703470" y="1693151"/>
            <a:ext cx="460818"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39FD79C8-D092-4FFE-BA89-53DF7BAE4D0E}"/>
              </a:ext>
            </a:extLst>
          </p:cNvPr>
          <p:cNvSpPr/>
          <p:nvPr/>
        </p:nvSpPr>
        <p:spPr>
          <a:xfrm>
            <a:off x="7184111" y="1462624"/>
            <a:ext cx="1423902" cy="461054"/>
          </a:xfrm>
          <a:prstGeom prst="roundRect">
            <a:avLst/>
          </a:prstGeom>
          <a:solidFill>
            <a:schemeClr val="bg2"/>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solidFill>
                  <a:schemeClr val="bg2">
                    <a:lumMod val="10000"/>
                  </a:schemeClr>
                </a:solidFill>
                <a:latin typeface="72 Condensed" panose="020B0506030000000003" pitchFamily="34" charset="0"/>
                <a:cs typeface="72 Condensed" panose="020B0506030000000003" pitchFamily="34" charset="0"/>
              </a:rPr>
              <a:t>Continue the build</a:t>
            </a:r>
          </a:p>
        </p:txBody>
      </p:sp>
    </p:spTree>
    <p:extLst>
      <p:ext uri="{BB962C8B-B14F-4D97-AF65-F5344CB8AC3E}">
        <p14:creationId xmlns:p14="http://schemas.microsoft.com/office/powerpoint/2010/main" val="26729702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9DDA98-E31B-4926-994F-2CCBBC69DC1F}"/>
              </a:ext>
            </a:extLst>
          </p:cNvPr>
          <p:cNvSpPr>
            <a:spLocks noGrp="1"/>
          </p:cNvSpPr>
          <p:nvPr>
            <p:ph idx="1"/>
          </p:nvPr>
        </p:nvSpPr>
        <p:spPr/>
        <p:txBody>
          <a:bodyPr/>
          <a:lstStyle/>
          <a:p>
            <a:pPr algn="just"/>
            <a:r>
              <a:rPr lang="en-US" dirty="0"/>
              <a:t>The algorithm was able to reflect on the console if differences are made in the comments or source lines by using regexes.</a:t>
            </a:r>
          </a:p>
          <a:p>
            <a:pPr algn="just"/>
            <a:r>
              <a:rPr lang="en-US" dirty="0"/>
              <a:t>By using unit test cases, the algorithm ensures that code works as intended and catch bugs initially.</a:t>
            </a:r>
          </a:p>
          <a:p>
            <a:pPr algn="just"/>
            <a:r>
              <a:rPr lang="en-US" dirty="0"/>
              <a:t>Algorithm encountering change only in comments leads to no CI Build or testing is required.</a:t>
            </a:r>
          </a:p>
          <a:p>
            <a:pPr algn="just"/>
            <a:r>
              <a:rPr lang="en-US" dirty="0"/>
              <a:t>It was able to reduce the time taken to perform CI build.</a:t>
            </a:r>
          </a:p>
          <a:p>
            <a:pPr marL="0" indent="0" algn="just">
              <a:buNone/>
            </a:pP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0" indent="0" algn="just">
              <a:buNone/>
            </a:pPr>
            <a:endParaRPr lang="en-US" dirty="0"/>
          </a:p>
          <a:p>
            <a:pPr algn="just"/>
            <a:endParaRPr lang="en-US" dirty="0"/>
          </a:p>
        </p:txBody>
      </p:sp>
      <p:sp>
        <p:nvSpPr>
          <p:cNvPr id="3" name="Title 2">
            <a:extLst>
              <a:ext uri="{FF2B5EF4-FFF2-40B4-BE49-F238E27FC236}">
                <a16:creationId xmlns:a16="http://schemas.microsoft.com/office/drawing/2014/main" id="{9A24F8AB-88EE-4AAD-A720-B0637B798EA2}"/>
              </a:ext>
            </a:extLst>
          </p:cNvPr>
          <p:cNvSpPr>
            <a:spLocks noGrp="1"/>
          </p:cNvSpPr>
          <p:nvPr>
            <p:ph type="title"/>
          </p:nvPr>
        </p:nvSpPr>
        <p:spPr/>
        <p:txBody>
          <a:bodyPr/>
          <a:lstStyle/>
          <a:p>
            <a:r>
              <a:rPr lang="en-US" dirty="0"/>
              <a:t>ACCOMPLISHMENTS</a:t>
            </a:r>
          </a:p>
        </p:txBody>
      </p:sp>
    </p:spTree>
    <p:extLst>
      <p:ext uri="{BB962C8B-B14F-4D97-AF65-F5344CB8AC3E}">
        <p14:creationId xmlns:p14="http://schemas.microsoft.com/office/powerpoint/2010/main" val="14981599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14804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AGENDA_HASAGENDA" val="True"/>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IAAAAAAAAAAwAAAAMAAAAA/////wQAMwwAAAAAAAAAAAAAIAD///////////////8AAAD///////////////8DAAAAAwD///////8DAAAAAwD///////////////////////////////////////////////////////////////////////////////////////////////////////////////////////////////////////////////////////////////////////////////////////////////////////////////////////////////////////////////////////////////////////////////////////////////////////////////////////////////////////////////////////////////////////////////////////////////////////////////////////////////////////////////////////////////////////////////////////////////8BACAA////////////////AAAO////////AwAAAAIA////////////////////////////////////////////////////////////////////////////////////////////////////////////////////////////////////////////////////////////////////////////////////////////////////////////////////////////////////////////////////////////////////////////////////////////////////////////////////////////////////////////////////////////////////////////////////////////////////////////////////////////////////////////////////////////////////////////////////////////////////////////////////////AgACAP///////wQAAAACABAACwIsE/lEleZAmjQAPSai3YkFAAAAAAADAAAAAwADAAAAAQADAAAAAwD///////8DAAIA////////BAAAAAMAEAALok6eG/QFJ0mShjGfvokJCQ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wMAAAAAAAAAAAAACAB////////////////AAAA////////////////BAAAAAMA////////////////////////////////////////////////////////////////////////////////////////////////////////////////////////////////////////////////////////////////////////////////////////////////////////////////////////////////////////////////////////////////////////////////////////////////////////////////////////////////////////////////////////////////////////////////////////////////////////////////////////////////////////////////////////////////////////////////////////////////////////////////AQAgAf///////////////wAADv///////wQAAAACAP///////////////////////////////////////////////////////////////////////////////////////////////////////////////////////////////////////////////////////////////////////////////////////////////////////////////////////////////////////////////////////////////////////////////////////////////////////////////////////////////////////////////////////////////////////////////////////////////////////////////////////////////////////////////////////////////////////////////////////////////////////////////////////wIAAQEDAAAAAgD///////8aAAZMaW5rZWRTaGFwZXNEYXRhUHJvcGVydHlfMAUAAAAAAAQAAAADAAQAAAABAAMAAQEDAAAAAwD///////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AIsE/lEleZAmjQAPSai3YkDRGF0YQAbAAAABExpbmtlZFNoYXBlRGF0YQAFAAAAAAACTmFtZQAZAAAATGlua2VkU2hhcGVzRGF0YVByb3BlcnR5ABBWZXJzaW9uAAAAAAAJTGFzdFdyaXRlADjAE9x9AQAAAAEA/////50AnQAAAAVfaWQAEAAAAASiTp4b9AUnSZKGMZ++iQkJA0RhdGEAKgAAAAhQcmVzZW50YXRpb25TY2FubmVkRm9yTGlua2VkU2hhcGVzAAEAAk5hbWUAJAAAAExpbmtlZFNoYXBlUHJlc2VudGF0aW9uU2V0dGluZ3NEYXRhABBWZXJzaW9uAAAAAAAJTGFzdFdyaXRlAFLAE9x9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ags/tag10.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Lst>
</file>

<file path=ppt/tags/tag11.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Lst>
</file>

<file path=ppt/tags/tag12.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Lst>
</file>

<file path=ppt/tags/tag13.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Lst>
</file>

<file path=ppt/tags/tag14.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Lst>
</file>

<file path=ppt/tags/tag15.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Lst>
</file>

<file path=ppt/tags/tag2.xml><?xml version="1.0" encoding="utf-8"?>
<p:tagLst xmlns:a="http://schemas.openxmlformats.org/drawingml/2006/main" xmlns:r="http://schemas.openxmlformats.org/officeDocument/2006/relationships" xmlns:p="http://schemas.openxmlformats.org/presentationml/2006/main">
  <p:tag name="MIO_BULLET_IMAGE_BINARY_DATA" val="R0lGODlh4AHgAeZ/AP+WAf/Mk/2YAP+vOP3guf+rMf716vz///6cAP725f/VqP6aBP2rMP/fvP/Upfz++//nxf7q0P6YBf/69f+yQv+uMP+1TP/8/f+wOP3s0fyYAv6wOv768v/Tqfv//fvVpv6yRfyZAP+YBv388vyqMP6aBv/UqfyaA/+WBeGaAP/fwP/q0/+ZCP+0Rf/6+OKYAv7KkfyuMP/s1P6cBP/29f+4U/6ZAP6ZAf+YAf+aAP/+/////f+aAv+ZAv2aAP7///+YAP+sMP6bAP7+/v6sMP6sMf6aAP6ZA/+YA/2aAf/9/v7+/P+tMP+bAP6bAv/9///+/P7//f7+//7/+v//+/2tMP+bAfybAP/++v//+v+aBP2wOv3++fyaAf+bBP7/+/39/f/+/f2ZBf/n1v79///8///9+P2bBvnXp/v/+v3Xqv/37P39//78//2vOP/Xpv79+//Vqv2bBP+XA/+xOv+aAf/++/+3T/+ZBP2bAPqbAf/Ur//QmP////+ZAP///yH5BAEAAH8ALAAAAADgAeABAAf/gH+Cg4SFhoeIiYqLjI2Oj5CRkpOUlZaXmJmam5ydnp+goaKjpKWmp6ipqqusra6vsLGys7S1tre4ubq7vL2+v8DBwsPExcbHyMnKy8zNzs/Q0dLT1NXW19jZ2tvc3d7f4OHi4+Tl5ufopRQFBUEFRCDs8vP09fb0TAxERen9/v+CiggcOJCJDT85gPDwc6Ohw4cQI0p8iKTHgg1MCugjwoRCkA0AQ4qUxg5DlSJBBhCxwbKljRs9fPDoouWGy5s4c+p06SdJDh9GfPgI8TNHAQpEBrBLOrKpU14MKtTYV6AIjhA4gCDAoRPJkRw4klxZuLOsWZZ+DiK84afHERta//wIwPGThxEeQTDkdfe0r99U74hUJWLET1g/iG8cORJCLeLHfowI6GFDAEMeODJr3sy5s+fNTnLcuPvSDxDGPkRoeMlVy1sgSG5UGRCEY4G/uHNfUhqESRDHkIMLH068uPHjyJMHD8K8wAAGuqNLL4RhaYUbTSrjUM69u/fv3ZsAUbpuwPTzTgVGLfDyRogbQngkAU+/vn3uThD6EZKDSJUgVViA3oDmUBBDAb4Z0cMNom2HWUNc3SfhhBLiYIQQfhzRgxE51MREBUWYR+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flppI7behUMoEE/Fla+659y3UA11NGBFEEc6BKy8mHymLGRJdoKvvvspRBukROMzQQ6j+UTDvwY9UkE8QCeVHI78QRxwcEGck4UP/bAjFdGFS0CHssSFEUFBEmqBihsMVeLgq8cr6+oCHH1YAWVMXlAGhhQ3ddvzxwW4wUICXmDHkoh8zsGy0vndpAeqYC4UgxJg2LMBVbUzs/O07RWzgL48H5dcEdgIccfTY2MKIg0x2JoaDCC0ixAMSGRFhdaZMEFGBD2TnrTd3yc5dZIgperr34IQT546Ifk+3DhNATKnFs4VHHrkQQaCYuG6+MeGHFlfOOqbkoO/Npw1FVGDw5U9tMEARQtjAw7ZACIFE6LSTvYAYVuSQw7uIo/4PBky0kINdo2bWpA141648yxYSzRYTRejsOzrsANHrHCw9m/YCkC/v/b6x56Do/3aQUj29ORsUcJ2CNsx3AxJAMI3n9/SfKxNCdDU6PNzvnB8OipqrnwBr1zf/bcMC7WjSABdIu3cZMBsYYMBCpsTACkruXUF4IDWCsA62wKd7Fgxh3sSXvtNpsBntqMKLDpIEGwBBhDAkGw4qwgMQnZAZITrIW7YjhLPF8IcsuwEC/jSeFkjrhsRAShB8cASbjElXVQKiFPl1kJvJYVYYMCESg2ESwySkBz/hkQDQMsUynis+c8hBmsQWIultcRfJMqMcCZedKmjxjbhAyRz3uDcRPKo2dMDjLfIxAD4akmw5mAOTbsAUQc6CAUyA0SEnybImJA9GGHTkK1KCAZuIjf+SoOQXEuCSlSO0rgq30eQqKhCEmPhhAS8MpSzPxSMM9QABfkDCHDKnSlSEqAfvocssh5kt17HkCp9qiB+S1EtSvKMCrkuIH3RFzGouywZXekkO8DAaP4hAABZwYzM5YZLCWPOcLCvgODdRBAoADJ3wXFle1pkJSg1ACF+Lpz4hVgW50bMSeVGQGvdJUH31ACVH/KcjUAIXT/WwoBDNlhqZ0DuFKmIAGNEd/oQY0Y4uKyxiq4pFF6E+I8gKfziYgzk9ylItwciJDLjUSA2xgRiwZZQ2aGKT5tfSnlLIhS1pQhWqNlNC/IeMPk1qs9wBgqL+AV4o8IFllEpVZmVtpkX/IAGknrWAqnqVUHzioEKTVIAchMCh2/mqWm2EAy8VoQr0HJcfUGDMJuZnrXiV0E9i185xWmpKK8rBEazgqLwatj5cSQgOPtJL6CGAMpb5kexAeNjKJqdXyAtNEZrqSAT5wC2IkZoTHsVTy5q2OHjgEVgOUoCE3hBBnSrBaWdLIXZkEIl3qAIPfNAEYNL2t/W5QRJQ8toqDGxd1gOucr3DA0f1RoMIKpkPboCDTy73usfh0LogacBxnc2VusMQdsdLHBH0RFfMOd9fedAEHDCIScAhr3zTEqokDIy4qHNsD0owMGGuaL4AZsgQESKEJMQrcZ4FbWNMOboAz7chNhDB/12oW4GKegy2PJDttbQAhD+9CFIO7mh/iPqx3O62t0xq1op6mIMr+CTEEbUvOz6WpONmJb6vel9OgSAHGIsYAQLw58Giq5DpVvdas0OADXrQNB8XlLpeUMnBvPtZvIX3WnhjcpR06uR9xih2tZHXetv73rSU7Vc2wXGXrWkEsflACwXAwLf0y98/Peu/zfrRAkTAgzHVYc36VJARXGiFKnC2WAkW24JbB+JmiUABUCCArUoDaHiOMj+KOgITXGukKqRFzdlCwgd28AMqEIC6PBCAFqzgIpuYeSGiqbQs+YIpqEoVYj6Iww6U8AQp9GEFPsCe63SFhBxQ5gZzAEJoZP8dyoOm0khZ3eorIWaCKeygD32IwhP6EIGwQKrYPcDDimTiQmaDcj4Z6XRZz5qDh+4rBwqYwg/KUOowDGEI3K6IEWKDsrTM4HXmpmQTwHLbEdGGrjCyK79y4AAdRKEPO9gBvn8QhR/82gmMPsi/lRbwSfIgNBaAK4FqAM3ADraw+7rBHg4QcR3oYAdTGIIOLtAHi4/hCEm4WYe9AOqOT3GUh6pCIAeEgbREFj7F5lcPHHDtH7jc4lHYARR0IAWKT0EGbY3MT3xuyBfmQAM9CBl6aKMW0ZKWX0bQtQ4OAIWIS2HbfVACxK+thB9EgAU8Ki3Xy6iFLuABUjcQyHRM9L7/sd3ABNhOvOIXr4Ql6CALfciACF6kalYzxNUHgbXe987AeeqGOWE0POIXT/rE/8DXT/jBDjIQbJbsdobGfkmyl815GMr0L3Lik5mPdvjSl14HU+jDAbTNBR1w29sxMra461Lu2otQTrlhghHiIljR+570S7C40yEOhXvne0P8fpkN/r155wsQCFWowF9+6Sn3Wv/6it+BDpbwcChQ4QA1r/jFM040HnDc/BbkE0xwaE2RRfwBFmnFe6MHf9gmc0sgdcD3BDE3czXXBzeXcy4EBDwHgBYUEzlweyKRJEfQBALwI3OwEArIgIrnAUpwAKrXB1CQbRBYdVFwdVnHIcnD/4ELhCg4gCROQRjuhwMIYFLvp4JYYHwy1wdDoARvh21yF3FxZ3d45346uEAWggRCMCQjUTqR03sq+IWK13iPF3mTl2qr1moHkXlrUYWEcxArcgTBEhIV1nMpCIZ2WHOop3qsJ2yvB26yp2yUxYZj4xNGUCc8IGT9wBxM1oULeIcMCHzCR3zG120+kXzhNm4wEkuCmDe68joJsQ7/MADAFIh544WOyIDZV3PGJ3XeFwH6Fn7+BnCbmDfG80KKIVLpwAAYMF2aODimeIrXJ3/0B4P3l38WtwIY12Abh4KzODZU0gM1USUWNg7jwhYJSDi/CIyl54AQOAUSKHM0Z3M4p/9zGkiHzbhwWLEdn1UFLYAOEhQ1W1c42aiNpMeCLnhtMRh1U0eDNpgfOHiOY3MVs9MeLyF25ZBDR/BC17g380iPiXeESoiETAh3T0h3Uph3AHk0BxEC1mM91OUH0+gN1lI7DemQjiiGkCd5lHeGl5eGChRrGYku2wGK46AsylOSJnmHp9cHqbd6rTdssHdss0eKMcksjwIErCQOvrE8OJmTXwiJw/cExXd8lQhuy0duvViU11I8AgCC3OAGFOA9TemUqKh9q9h9+OaK4HcD/TZ+sqiV2HIVaqQR4MA4YtmIZHmHwlh/xUhxx5iMILaMcJktN8YSQUCA2uAz3zOWeen/e9w4dd44geFogeOYgRs4mNeCFlxhBF6JDQZhjr6Il40Jhvb4gvk4g1aHdf4Yj5jJLDHyOnThQNtQABaAAObFlKI5mgwIkUm4hE0Yd3MXhXeHka2ZmbrnA+JUDSLTVuXHiLr5nHHneCk5eZP3NTGRPz8hYTBZnDYSZtlQAAoyVbgJnc+5kz2ZAe41JrLiBQJgjXwSO/PBnTaiF9iAAaJ4BUewUiSZm+TpkFApiUsQAXhSfV+CFdbDjPI5ITggZ9cQBIciAgl5l/3ZmKm4fVInd09gADDgBGM0GtUHTKCZoNyRAwxQcNMQLEnwUNa1nxOal3tJjPjXB3DgdAYQAMbj/0TtFqIimhxjhCDU8A4M4gNdFZ83yZ8teoqPGYFSsAMHkAU6AAU/kAAw4BWjtSIIuqOIFRQkFg0VsC6q9h4rSjuMeaSk2YKm6XI68AAwuARKAAdS6gdNsBifg6X2cSFws6XOgBFiwwNMojIsSqYmyZsSSQVDIHUuCAX69wM1yhZESafckRWOInLQYJMLNKaASpZUIIM7oKESlgQAMxpckSva2ZxYyhgNUQQM6gyzUUGWeqk5aXFU8HRLIKXbMSN+gAdEmFjw6ajE0RhG8GzNQAR3ValG6qqNKX/XFpw7kAABwBJzwCAFemNXyquacRBJ2Qxkx6rFaqxkuQMPt4ouh/9vHqChXSBYHio2IMqrwmEZfIoDd5QMILAApFqk3DqhZPCA2dYHaxd31zYEGgoWDLFkOaquwbEQ22EDwsIMvTGv9Fqv5PmAO7AEHhAFOmBx8qcDShBxGkqljTM8BPsY2JQDscEjiIgMRAAqFtSqDnuKFfutShCDP+B4D9cHbCAFbgoDcCqnH5sYVAIWMJJuyVAV2BGm9aOyK6uNbdcHU+B4pAZxxqd9i6ofO5sYiFGIPlCyxUABYOQ62nq0R5upUbepMNCpn1qI2ZMaHMKwWil4xyAkeCAEXEasXruysCqrtOoHtoqr7skiRJqgRoEMRbBaG9K1c1uvyIptULiszWr/A88KsFZgoFy7oz0Ykr4gGNPETWobOkZbuC76rU6rA+JKrubKIejaGFjaEHgaDBSgWi7JQJvLuU55r9f2rfiXsUr4r9uBo62DpS60acSwD2lhSn9CuLB7qRArsRRrsS6XsWLLsVaKpaBiBVjrC3ZZiE1gF8RbvGTasvr6sjUns9hWszebsxqCpfEjAAOgfsEgJE6APZDTtwL0utrrlEm7tC+nvBWoqAHAqLxbiDeQurxAqTEkv/M7oWCrsWNrBJ7qXmYrqmkLkNWlEMgCDKgkRQRcwORZtxU7qzBQq2yht4bxngV2jtYzRB8IDBgwO0B0wRj8nIerrMzqrNAKM5A7/61VSF1A0AQGpr68oBIp9kMs3MKj6a36+rmhCwPl2kSkayU6uncUhEtC4Aa+MACTYcHbKsSXKrv5uq+2668wALC628Rc9xLrsh08vAtFMKdAfMVYTKbHO7EV+7nMu7GB0rE2rIMLIhTCBSCaUgBwa8VtPLfci7EwC740a7NvGqfl24w9ywMvIwbAigtMYF5iLKGBzLn1y7T4C7X7K7Wz+EnZAwTDogsAwhV3nL2XLMQHLLZky8BcgQM/QipCMCocCMCzELjTNUVBnMpkqsExe7d5awROIBN/QhlqXHszhgsroVqAzMtY/MKJG8OMSyOu0xDKtpCclwRnTAvx4DbYHP9Cu+zME0rE4Aq6fTCuSFx9PoAo3oQEOWh+Q2cLBWBKntTM4ozBWky7/Hq7X6whRbYgldxlOZB+tnASPtQj9nzP8/vGySvHGssHaNIDoxI2OogHkjoLAyACOZAEdTAUCa3QxTvI3huzDhe+UqADE/AG7JK5siYrtuwKRJAd1BUjHw3S85vJ9+u0iNsHHPAGIkCF5pcDC0BrsjCSchTONu2w8pcFSzoBDjA7dCEUYJGQTuATkEKEXZYVu0MLAmxGSJ3U9foE1/YEURAFIxAHx4YEsCwTYPETUL1mZ3UDBxYLXV1GXw3WrupwMcuTShAFSkADcSAACoIVSLBGY5Kia/b/IDZw0a7wH3x013h9qTtABUvga31wAUy6BC7w1LPTOjjwtiyBS1ltUjYQya3AAIYE2ZF9pDvwBPSHsfhW0kyY0hgiWM11nYDGOU7wXLBQAanNxqtdvFmgf8b3gE7n1xC3BBNgAhyGPM+iYU7GI2JzBKnaChSA2o8N3MGNyYi7BBAXBVTwADsQBix3bTvAAQpwA6wmAu8MY2yhZFv9CkVwSKq93RmsA3AQrtpHBXQXd7H9AxygBoUtXl3WQku2BaadCgbx2/Zt30vd1E/tRVIdwVWtO1Tiak2SPwHtUSxBXXLtCkjB0imr3Q2eymLNk2V91mm91u3n1oaBGCyy4R41/yt3wRDTewpFYARzwOAlvtp67d1P0Nd/HdiDPUOG3ROtcxAvhFSGxbp8WmGt4GnfrMsk3uNtPNmVjW2YfQCazdn7wSOgbQNA9izSJuMQ9Tlq3RAJXgpCIknZbeWR3dqvrQSx/XCz/Qa1fQS3rSvWsyIpZuYFxUS3BB9NYKKoUFbxw+NwntTDbXHFTWoO94TKzdx9/txy4UKhCugEpWzvsUIvPQoVkHWKvuggHYPJ/d3hPd7lDXHord4CwN54414hoCiavk8lcCVgkQQCQNSnAD0xMuU1TerO7HT5Dbr73d90rq8ALuAl6EJzkQJJkFyH9TguyRU3LgpMMNMijsrC3v/j8kcFEI4ESPACKcAa26FsVn3hlXXtoVAAQNYWo97tPf4DTxDHUfAFI4AGL/AC7CUAw9ziF/Pih5U+gIEQVnAC8S7vDS4FDwcHjqcDHvAEgD0aPZAmhS1Yh03geWUD2zwKICB9KXXMXl3lCi/OPzAES4BvvtZ4fr3Z75OiYJ7kom1YTkC5n1AFaaJkp7zCJF/yvJzfFOdyShhx9MbTCoBLtv001FRZ1U0KRMAgqkbfPe/zlzwF+sd9yBqrZL0Dy93c/wXdhkUBiCkKA2ATXjBJ9U31c7sDZPByyBp1GfvwFHve6b3e7b1WZtWZnzAAVdBe4lbrlqz2221xcKAETyv/BUNAcXG3pPhXsQE+4JWl5qagOWD0IlIv+IL/4Fwf4VG9IhSe7ljtUQLQ9KGQ40UTFzu/xpgv+CdO1maN1i+h1kLA1lH91h7FIK1VCkVAZueb8Ksv7D/O134N2IINTEaO8UjOUht9wqOwARggWLGhEL7/+6SO5Za95V0u7l/+2TLfUgux5pzABKvlA1awW9NP/VYu5xSb7LItBbSNEHqu9MAeTzOCBx3vCRsgsPOhBfMPCH6Cg4SFhoeIiYqLjIg3Jn2RkpOUlZaXmJmam5ydnp+goaJZUT99On1LOz86UUp9O0sTJlpANj45fiWNvL2+v8DBiTc3A3/HyMnKy8zN/0FCfjZneDw2wtfY2YqPot3e3+Dh4uOZUJGxsFFUDzthBzs7sBwKN1YCIj7a+vv8wFY4TogUaUawYDMmN3j0AOLDCI9+ECMOg0SuosWLGDNuYgVHh44hpn5QifdKyZBTPzioQSIAmsSXMLNdQWKNicGbBoMEickzJjeNQIMKHXox3pQ+WKI0EGGjhw8etnAAuSGEWDQbOHpqlZijRw4kFXCKZUZkq1l+P4mqXcu2LSUwfX4MQTWFQI8btprcOCJIQI8mPaydHZyNRw4BSIiMXYyMAuHHwdK6nUy5sjgdB3QoQfUFVpsGPZzYEHLLSQ8cQqbyhcyal48bOWzYZLy4QP/r24skW97Nu3emKKfMwTm5REoDvn9t5LjRY0E03NAP2QAg5AgRCrTH2o7OXZBu3+DDU0Yld9IPLDpU9SGQFUk0IThwNOnevUmOEDySzM5uEMR2+tB9J96ABAYFhRnxwLJKJFHsgIoOO6hwQxM8GOFHbAByZwMefnhhDH8GFZFPhrgJWOCJKIoz1wFzLfHgAUrEAw88P6igHA9HaEEidHqchsB+IDrz0I6tmZjikUh6EgUUqCzByjt9KAFcXJpRAVIDOChHZGs4GOFUMUEWhIFgWz5mZJJopumNUUgpxZRTUGE1VVU3XJVVmfzYYINoPhDxYZjLMDAfnoSdqeahiG7/ApdcdNmFlw16reYXYGQSqg0QeNziFQaAMoOBe5aeZWiipJZ6Smab9dHZDp+FNlppp6W2V6jaOAEECz7wVUWnylAwABC0mjWqqcQeCpwOwhFnHHJNKMecc5UGCwxUAsR2g2K8IlMBftJqNWyx4KZI3kmSnJdePOz54d5o8Q3abTA5HPEUEAVkiwwIOSTxLk/fhuvvgAcmSCODDp4S4YQVXhjtvo1MCBAOAlhg7zE73cmwRP3+q3FvK7b4YowK0mhjDjjqeHEveDThZQ54MDDxH0EYdjLGFG1sM4pLNvkkSVOyooSVP2Cp5cyN5FJdNFX8yesArxENUcY3R10gm0kt/9XUvHJSZZWeFjsdxMREYOg0WjVLbfahi87VR1135TWrH5MGNvYgX9tLAQ4azL0P1Gf3vRtmmnHmGWiikeaDaaippnfdvG5QwD1668O335RTdmyyqSzrR3LLNffc3Ix3GkQuI0aOzeSVp07UuOahp16668In3+J2+6BFCKZng7rqvGsU8DkL9tHggwdTaKHYY4cOKBOxrZa7MLv3Ln1FHaf3sYwz1nhjjrRnS0QIRwD7PPRlT28+WzmnsnOUPVd5ZZa5gG5vEDjw0PX4vkR//v5BUe3m1XGSitbqxDVLBQFbnaoAD0KwMPw1rHz8iyBv0taotkHqbXFrIJEQCCgQyP9Hgw7cBgQlSEK3AC5Vq2pV4WCVuLcRioNhGgAexBfC/I2whDhcy+X6MJzMHWdzzeoctEIFwyBVwAYnKF0NH5jDJrKFdeVyHbra8552ETFbBUjIEm3oxC4O5XcKMoXwCgYhCRlPYVfsVAGYkIQbmGyLjNCfF+eYieq56FQgm9EqRlayNC4PCTkgGRyZSMdCViR9TsIMzyLhM6AJLX4v5FUWCzjI3NzQkJjUiP+WIggt7MUGN2hKEo6QJUHo6zZF5M8ksVJJS2bylUSh4NoIgAcjAMEIFgICDgLpBxzg4Sm4SWV2Vnm/VhZCjrBMJiZOKLgn6AAC8amFFeyXBCQsgJT/kGSNMGlDTGNORJngxMgO4QCHWPwgArFxQhLwwEscKREy22RMN715CGSG855QjIQOpNAHKvQBChngUIWcEBsatiaetQklK+lpCHveE5xgpNEU2CSSIaxgcznIQ1dAaBaEakehxWSoQx+aTDuiop9PcEV6lhCJCIjgPp4MpiRBytCGXpKkOP0Nk9SHGSno4AdR+MgP4NGgJURACxzt6EwpWdNBjDSnUJXER55AhVZkQAJGwMENLFQn2PjhBg2xgS5fUi810rSpTr1pVNcKClVEYQoQGgIVZDAhEeirB3DDBRL4AsqXeFQs80TrV9XK1sJuwkEXWFsfniBGGWTpCL+0/0E1mFONU0YEAwMBVGDR+lTDPlQHHogLLOKyBA9ISQamiUYSvJKlTMEESCDabFM769l7guEJE+1DGMToTCzsIAJz6JAPhOADJHALYy7T7FkFS9vaKvMoQ3DQAYCDBVigYgjvWIEInCAAIByhCSGVHGxVuVzOEta56D1FFE7CjlLMiElTsIMBAuAwPBzBJRLpwV9vItuaNje9mYzRDpQgBShshgpPgEJQDQADJMAGNkbQU50kkoSwKJep5gUwgNHTB7UNgcBPiMQr4HGA6s43B0LIZk+KAAKzYni259UwTk17gKH+c4xMkgJQh5AA+uIAAaU0i/JiW14Yyxi9LdoBfP9xO5fEmmIMTQBAPgRA0PC+RGlB6q9IY3zkcDpoCcCBAhUOEJdS9GEFToAPD1LcEgFYWSLYcfFCmcvlLivTSVSCBRSGcJIIIKEHRnBwYGw5hyBvZcjkfbF/62xnWOrgKNN9AhdQEQEcJCE2gATCV3yQBKYkFSJYJrKit9xoz/6An4zdQQZ8MAc98cAHOEDCQ2wgASGobDDjTfScM1xqtirBRVnoQwZEkBABaMEeX60TZKMi2bOEmj9FSMhWBesdRvf6fBz2MIhFrKAonZMFWJkwgPZ7Eybgwc14pfZ/r30zGtvYHA3KMVCn4Fgn+MEIOXgnd8htkALsyQYCoPZg2V3/yCQveQpNFu0YjpAEpAIBCF74NDx5RQSAu5DXBPfil8M85jKbAs2kwdAMeKCFIY17aSKohYoXnfE54pkVeuZzH/wMaAdfgUM2GLm46cPvghSgCIEJuLqt3XLVPboPkZ70zC2N6a78Mt/VMGh3ei4m97gL40Vv4qkXO9RVt1qysAZkYG4wByAQlERUJ0gQqCFxOK4768X6tQ6CPexiHzvgxLCGNR6yHLRnqwh6EvjA4V65bF9321HqthK+He6LlbVTgG+724lOeFO5Ox7wVvI+513ve+fb8X8PvMDfXnnxGPzRTNaBk/uw8IaLFeKS31HamxF5wZO+9ODZ+D87DtSP/6dZOdYYeckZFoTHA6r2o6c87g/1clQoWeY0D/QNbh4NnRPfXsgf+vLPdvSkU5rpNhD7058i1uuHPvZLvP32ebP1VHvd1WHfKNnNvnJaIRpE2afz+qUmd7oTmwfGhmx59xx8t3PScn/8AQJVkFXJt3+HYngdhngjRhKMp1WRUyE+AAQ9wAM3kGtG1ANCp38OqCaXd2Pxtnlv1Xn4pm8zI1l4cAbWIAQIyB9H5DxYN4JHcnpTkHqr13oOB3uRgwM6cmmBsQETMzroF0Lqh4PjoHtiRma9d2a/J3IkZ3Jj8xRW4ANYkQMeCCJMEIIiyIRH0nwx12d/Jn3Ul3MceIFTsf9XOYABRmgvDPB52ieGR9J9USBp33dp4ed0uEB+Ukc0fjEV8pFZ9jIAyHODdlgg7dd1rAZ/sSZ/ZXd2evMQOjIDRmCI2cIEBWCFRraIKNJ/wvZ/AYh3oUSAF2KATsOBXeEHXWhElqWIoEgU8KBPi8dSAqYqFBgB4GaBxpQDzrFafrArL0ME6RaGs6gWO+BMjAVXDtJx/sRP9AYQnseCSxQYDCECODCDXqiKpJaMa0FgNQYHkfAE/LRYWDASEcBwPxhx3lQtCeEDFRBnE8MA3khPSwiOHbYDVOBbJ6EO5LIDK6BQVDh8xqQneoIHrxgkTGB7yqePobAZ5Ehg0cUKQ6D/Am7mB22UhtZnTEBGE0DwbJCHAQ0IkUNRYD4jBfCgAwQwXLngBHjQA+MXdd5kBMRADJzyMsdQFnVokkHhIh6QUnPRAH6ggQJQJ0glifTnTUiQKQmxkFlWkj4JFD8lCSpgafkBBA9BExiyd6noTfmSA7FGjDr5H7I4lZxQi6eweNflEdEVD6xAADRhP4J3CPaDbxsAlbEllWjpCcuoA80IIaaQBXDJT1BgF1rQI8dVl4SAAz5wGhKjkzvJl33JCeL4A+S4WKhwAFIQVEHTS0U5Q3DDmIVQQJr4MgWwE8hYmZsQXf24A/8oF+RCALERcGKZVQhwjKTZS3chBGQpmap5/5asaQkSGSVSEF2SIJfxMRqhdASBFAKgspsK80vGp5PB+YnDuQkoqRkqCQ/skWI3AD+75AS4YHbSKQjACARFoJdBcp0sl52bAJRCqQOg4QekJFmxUXahlC+kcZ69dGmztxg6sZrwaQlVGQlXeWmh5AQPFg1HoHen6J+BkQPcuDS2IFn140352GVqqRkwNxcfUYtxOZdv5p+GIATwYWGSiQwFsABZEica+pDL95eBuSCEGReGiZiK6Ykmqgi6xAQksKLJ0AKchhU8wCHGtKEydpmZ6UxI15k/RZRZgSnAAoY9qghaWJ0rygRbqCkxWpmu6Y/CI5uRQJsAdyFd8mO6ef+liZAVp7mibkABWDEH/ZmkMop7xUmRCbIeSLCcVWEDznkf0cmmiXBfOSmkyFAEOHAFN7CYlaSkGradBDYj37kc4pkD5JkD5kmoipAETVChmwhrWqAFJYo/kApg8rle9IlX92kYNqCfypEEdcqpiIADMdBiiIoMRFAF1mCTX9qXB9oHCboce9KggAqhSXieOCCSW0oTfmBvdsqEHcqWHeaWIsqSJEqr4pWrysAAeDU0rXSqXsaMP+CMg1mY/6SjPeCo2ioMBaCliEoEC6Av91hD4gpOTFqOmwmlnzmlomml7QoM8IqoRbABuWAh0TqCYQqbYypz61GbaIqbaxqwvwD/qi/DBLjAo1t0r8qUp8e5p8qZJX8aqNBJsdcwsIhaADaZrGPDsckkqd25A5UansoxnuUJrSZbsYfKrcjAAPlQr0p4p0eWqkPJqi+an1MRq7Oas71gscVYBRM7eTgYrMO6oMb6oNEQoUzrC057sV/1q9dmkQJzCtUaonCJrRi6tfogFSVgk05QBG/Ks39QADMAsBsrtDgFBbgVCUxyrjiarj2QmOuqsWr7C5I1iLIht8wwAAWAs4+Ktw9VVaGlBFOQh/vqmVIamlVauNngHuHpBwqpuMxgAaU6Pi4rQUOwBE9AHD8ABWT6sGd6m2rKudggL5tjA1XQtTpZBFc3SKcb/0GYgV0OUgYg26ci25zPOai0+wtZQay6q5MUwABg22tjVos/pQoze6mZuqnLCwxNIAQCUAI2oKKiqwzuKbXsNmAQwkj12apIu5+yyrLLiwfE4AMDEIflqwxFML2lJldOMg+2QqwM2nfHmrXyu7x6IQg7m7/IsAFVEEg9gAS4kH6Q60TI4gGmQC6Z0WGpsAMTNQEKYLsI270wYW84cAQxwMDMoEC1QBoLALRz87tS8wSZgR5hcBIxogp76gIdAEhfBYAk7BN+wANFQI8qrKsPmoEPQbiRI8Nmw1Kp4E9K8AQ7ACNLwMN4JQRaEHBHwMRBXCt1sgVHvAxMICJy48V64//EN6MDaYAsQyUjx9kHsyAAnKYybVQN9ffF+sAhIcCecvsrIQAffmGvFZxD1rO+F+BPOzABHZAEMsMD7iGWyuEcehwRWolZY7wM6+lJU0rInqUZQ3As+8QBHeBmCKAXYIUDIjAVz2q3lVwYAvCbmcyiQwwbyvs8ahw18QBaE/AGExoCp0EVONIh0ZChr9wPWIGyR0wBESYaMNyyhYxDQ7BnTzACbzAHsXHCpbQctjADfkCqSVC6x9wLFEq+s3wMFNCJNuhAuZwmF5zBkbDBxOHBixzC+TDC4/wSQOBJXrUhfhC35zwA0JAD3hy0sETDOmDDOBwLatkHPOzDxZbPMaH/BY8ZntVgAwxgxOeMDMUHZHncxNFcOVC8BFJMxVaMxX6gxVyMxhJ9Oj1wBVBhqea80cjAPCcgzjPTzknCxm5cizsQx3Ncx0Zwx+Da0k+TEF2QBBeaXDStDAMgAAhwwMGi00hyyPGQyLDAyI6cC5CMppNs1FwhFUnAQEQsy039B1vAqyztNFR9hyYhylJAyqaMyrC2ynXCXWAtEYZhCzThx0cMAqLhycm0yx7Qy78czEIwzF5QzGud174gYZJlA4x71syQl8/M1iHdN9M8BNV8zdl8n6nYzd9saTjt2I2QKVkCG8rc1PvrWsvhRoGY05ldKu/MwUh3XR38wfZ8b6b9/xhsliVE4NdjHL2uplVO8UbQLEEIrdBRwtA73MO5ENG9PRhIoBdAIAIzTdnJUAFapak8cAV3AdIlNNIlXcW/htIqbZ+NPd1ooQFIQBpmrd09qydAkARdwIGXLS1tPRk87bo+DdQmQMeeOtQJUdTs3ROBpJVMwKzaXQVFUA0hoNS7JN7A6yKIrMha/ciRDD+UfOBaIQYCMANAEKBHzKUgKUgUzj+gDNdy/WN0rcqsjNcerhX20QQDkN3yzaIDENkKleIRRNiGrRzArFWJzReLbaQzrhU+QL8LnOPLUADE2lo+fj6b3dnYjBWgzc05N9rhnOQ9UQsUgONOfgwDQARmN/+AaTzb4lHbGozbqqDbIuzl3BEbAD3muspKeDHlNrPcOnDDza3DkvDQ0Q3Ecg4dPBAETG3nzFB8NpBVYqDnN0PeUWLS590BWbzF6l3o0JEYit5vuZCImM19bezfcHwSQT3gRP3Rmm4WTCDc2q0TCwrpGmPVfYDVi9zIGu7VwLjqt7HanQ4zCACaac59b30Ko1zKLl6/MH7XrszrWnFAv24QjtO2sr4xQO7LQo7Yis3Yzg4Zz+vkA8CAw242VW7NV67N1qDl3gzOpd3t+6AT0X4TAxAEBaR3OYDc3bLfnBBiP5AqwaqSpnABHPAGmdIEsejut2Gpr3YD3z7mJAk34dz/FSGwCwyj75lwdKvAUhZ5EsTRBwbgABogyV+L8AFiwjxQBbga7wZRAxUQYfgdArZyMRaPCXPxBUH1VkMAF2WwWFywBjDQA0yBIXRI8gkPgtXg6p0+7997A7lpuxWv5kLBKB1xDnIBDwzWJSHwnLEhjER/GwH3cFVA4mOeReEJKlFLKzN/CamyA1EQWj6lAz5/Jy4KBNWiacbc9azBEE2wBb6u8slw4/hRs1IdIFDfPy7iIBCiA/OV9QhQHTagBxfiB2KQEL2L99R9C/Ht9wVBBHVSIQwh84UPFAewgw+AGQkAA1+VKcrRA0bepZFv+ZCRA0YwAE2u+T6nqD0O+qUi/wWl32MakCUUbUH+/KCvWgJnD/s9kRW1b/s+p1VHkN9botP87u9i1AcAnxk9BkpCgKTIDx3A5/i4YwNBwODMvwxl7gespuqEkssY/wMa/xEcnwoeHwDV1Evt3v0x8XliqYG7AAgYf4OEhYaHiImKi4yNjEUMQj1+lJWWl5iZmpucnZk3Jn2io6SlpqeoqalDOl9ROlFTQ2B9ZX1PXGswSDd+NjZCTb2exMXGx8jJysvMzc7ENn4hOTc4TTwVNY7b3N3e3ExJfk7P5c6gqunq66g/rHA6ojvuOzsGMDhGPjk+NkBAOKKZG0iwoMGDCJcJyZHDj48ePgoM+EaxokVHFf8G5BCXsKMldOxCikSlJN6OKB76SNGhQxcOSguMNOkhwUeTIzw86tzJs2fPIzhu+OABhAeTi0iTJmXSzydCkCOjjtyxRMcOllcNBJiGQMgRGzdsaMlBFM8Rp2jTql27yR+OHkB6VCmgtK5dbhYK5GRbDqrUv+oOTHnyQMeBBDD83MDzK0ePr15wCAnBw4cVvpgzazYYokeToVXu3B1NOlGVIJuZ+QXMGpWUwgkCaAio5eENIL/8COiBY46Pt6mDCx/eqQQPHDnoll7OnAhZGzmA7BNIHNPq1uqe9PlRso+OH6OkzDugIzZYIXiqq1/P/pOfJEWKMJ9PukARh0Js5KP/3v46dlQ6TNHHPEtsp8MQQ/SRYIFaJYGEHzi81N6EFAq3AFBAVEDfhndtgdoNSQiBgwAV+vefKay4AosstNiCiy68+AKMMBXWaONaAgjhwwBBcOijUnpV8luJoZyYjjs6wCMPPfbgow8//gDE341UVokQAkAQQcGPXF5kAQNhvTTleiYaOUp3J6W0Ukv4wCQTTTbhZOWcdBKUgyBd5kkRBnrZABGRZqpClVVY6aAVV16BJRZZQJhV56OQJgMEBvLpaWk3FNzwVUMUlhmoYIQZhphijEH3mA2RTVbZZZG26qomFRBx6azbBFGFYpN0WmSgrsEmG2224RbNbr39luur/8i6GsRRtDbLCAa3JsGYH9TcoAUQxHnKjnbcxfNdeOOVF8B56SVr7rmUTAMEP37g6ey7iRTQRBK/HHcDRFpku6tUAQ74Q4E/HJjggn00+GCE6CaM7BHUOJFPFczCK3EhdxTA2w3R8XBFD8MIp206Kb4Syyy13JLLLr38EkzHCrdc5w08HAHEAG5MbHMhGMTwCxBJdMHDDSyn9rEqSCrp7xD13JPPPv38E5DLUM8J3RFO+BDxzTdTUAQPNoSQBECcerxvVGiipBJLLrk5U0037RX12zVGZ4UTW0yE9d1M2ICEP2RVN3Qqg15F6KE5dPVVWGOVdRbcjE/ow4NMtHD35P8S2cB1WGNq9jcqoBZ2WGKLNXZqqpRZ1vjp6+VgAwVVTO56AUyEaUO5Yrf2mriziRVsbsT6BhzqwHucnOvEV0BBEk4Ao68pVID3w1VY9BHFEAEXiDR55t2AXvDcr/eL3k3kIEITfhhPPPFBENEDOcuXkmA8fVzQxxJksCSKHQgaDKGE3fcvHGUB8cEccGO+8xGPAUZwwhzaV4qrxGIHoqACBBU0BK3ESGU08p8GNdMDYORrGlXYkgGJNwAMIIeBZ+LODsIQsHpE4QdR0EW+mBalp23whmzJjYSCIMIREq8IQQhbcK7zAy4ETAoDY0UGEkMUK7yJbXLCoRTRcoONFeX/BrLyoQExwAQUiuIJ9XAeeVbAgnFoSnWIY5SjpshGnjAEAV8hAh20OEIPDYeIA9KBEn4QgR4kgWuKcUhASLeqNhrSI9MSQhDsRkcDoqZ2DTRQBCLkA4f4AQk+EBElemesQ3ryIDBDAhEq1UhHYgAYORDGgzAThx0oYQdTOMAesbCCCO3mk7jUCXSA8ZUQUOIG6SulFplAgegIAQhBS0sT3iAKKARMBysAQD78gAABuC2X2LRTJXOAg7iUAAdEYKQwR5g+ogQDMz7owBME1Icx9AIHIdAk/7JJz3JEYxrVuIYTlDNOLRKhCkQRolqAoAYo9GEFNnDCDYwQs8vlYHH1/4woMxbSkIf8Boj9bCQRnCMEzNjABDKwwREQQC+ivOQ2OeioRFeaDKAIhShGcVdGtcjDzDkFBzmhBg4UCIQZUIIoSBAoS4fKCbfARS78nCkdmYABzDDEBzcgRyZ9gKWXrA9bRM0qJzrzGR6ERqnjfGQO3wIQ7eEhqL/5Cli0ylZNGAcHTEgqWOm4gQL4AjkBoV1b9+pR1SXKl0eASFzn2k8QFCEHVbNBE2zK18b2hF3c9GYPEFCEqxG2lBsIQjdVN0/HerYn99TpNXxQBJleVphaO+Y+PsvanlDUIRCBq2VPK8wqFGGnnW2tbg3i0qEUZbC0VSoFgsjY3Rq3GUaNy/9cgjvXDdznuNAdCFdBIxrmzhUEdo2udp3xVuBat7kVsCYlcqCF4m53t7v8qx8CazW5flepQWiqBPjBzfPal1rb7GYPSjDZyr6XthADixasYN77fja0+axMaf8b3CDYlTcFNrBjX2tR2TKYuVWoQBGSIFQJ67a3MPXuhYNLqQh7eK/JReqI31uBLp74uNP1anVX/N3Mvvi43XUvjYNbABNa8sZZ7VoHMYaHXoQAdlvY8YWJUIFqKMbEQG6j5X5xBdVxrYBKvrBEgOCwSkZZovrp6GQvGYMNZJnGG6ADA77M0r1poZtHEAIRenTmHWOACGyW6Gd+aoMgkLLONB5lnuv/mYM5+BKL4gQ0jQsg1kHjUgTrSt8cFX3mIDTa0YdcbAgprWgiMGFrfjACMAKCBBHlYJWYfltOnEAvuIiDh5zmdHx9IAI/aOGPuDLCsVINNXEI4DaWK8AoYx3rTwtABAH0QjV4YARev+0lOIjJDYqQaGIregNMwHNYwjKHezk7anvLgQBsMIAZW5vYTAhvD0SAWB6Q6NsuC11c/3xuYnPRCL3QdW7hba4mCIECPax3vSlAhAIAB8r8plNEdCxwaw+ACAKYVsLRZWkGNPzihJAIEYLyldoYQa8TV096ewmhbfMgBwygN8YvHtcQ0CgoHAs5eyCr3xJUQw42KMKcV85z/0JgIH2UKAEQroBwmacFwdbgQU6aMIAk9/zpg2AAE7hJDlQbfTgUjq1sLQ71rrsBiL++unpAXJQcfL3raCcED8knduKkeC50TnvaCwCxtg8nxl+Vu94HkdlL2x0zxoEdw/fedQpsoZLItNxCw2QEjvxdGUDQAtAaMjt/iCGh+YhQOAdPeLQzIQgb8MG4RRrzojyeGbXhGE5/ATTkRKMERoBd52dvCAwMoArIyQ9jznl6ZdzrCgGtRr4VgwCJmJb2tLd0D/CAg30ApcO97wTQeNCFr/3CYdCxtJmRz/1CaMk5ELKBqKOPjMgmIQSKx00BGN399hvCuQUQyALJf4yT4/8m3BuNu/v3PwgtFYHL9GcMrDdlAyAR/HeAhuBpeBaAxMAYAXEDIoaAEvgHmTUAyTMMX5EEPUAZvoRVzqYFQvcQNlBJlod5RnBSTVAFwzaBLEgIKhgEC3Ab4fMSTrAuPANvORACTnAW3QQW1aA6fgB7pbV+LViEhTAAIMAEP1NfxzEDtAZvftIZ1CJqw3cDxVdCRpiFhpA+RZBAQREUXoaDVrg3P4N9OaB9WpiGhlAABCcAJeAHk8B2zqYfrZcTPbh++qeGevgHNZBtqNED+QJvfyQENxACQJN/e5iIh1AEEON4vDYiinUDsWKAiliJhlAFPOJ3eRYNRuBg1WaJoDj/CMMVBD0gbsPQfLAFVXoDU+8WZGIiAg+SBFalH92Wc8TEdaGYi4cwF/+EAxy2LtjXUVAiIriWVUjAbEhAdA2BBDWYE0bgaceni9JYCEzwaX5QLgmEBE7DEOOwbxG1Sx3UAwIQEMjxT0UQcNOYjofABJgYBFOmGNwUFtxUdIbEEFVmBPhUBBVQANunjv64CMPFVCBCIjgwA18BUUMVEDkAAFpwB542W/8YkaYxZ0wgAGJAUdBXTz9DbTEgORL5kdzAAHRQAAwQj1kVBPsYjSC5ks9SBRvwcytlaZbGkjRpEQUHMV+BJUBzST4gDtwUFECDBF+IMb5ACdHgbpURENek/xb3Ui8L8GvDEg355gTUwFBrpVjRAITAZB/UVpNeiRQWYGkl9GQcczEYox8+MB1hsS4gEiE5ARc8oAXMlhn7gBxxATQ3oI3UcBxFSS29MAk3IAI8MABMFR9feZh2MQBFUAD7SAcnBFVD4Qf/8GYSwAMcgzFHYC3IdBl4EIZrgQOSdwR/NA3l9T2L9RXvwQ/6QFoDUAEVYAGIGZvLsQEbBUQMhUwaszdUWUk+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
  <p:tag name="MIO_HDS" val="True"/>
  <p:tag name="MIO_EK" val="2375"/>
  <p:tag name="MIO_UPDATE" val="True"/>
  <p:tag name="MIO_VERSION" val="30.11.2012 11:40:17"/>
  <p:tag name="MIO_DBID" val="ED9FF2F2-6643-46BA-B685-7D49126FFAFF"/>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4.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5.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6.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Lst>
</file>

<file path=ppt/tags/tag7.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Lst>
</file>

<file path=ppt/tags/tag8.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Lst>
</file>

<file path=ppt/tags/tag9.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Lst>
</file>

<file path=ppt/theme/theme1.xml><?xml version="1.0" encoding="utf-8"?>
<a:theme xmlns:a="http://schemas.openxmlformats.org/drawingml/2006/main" name="Automotive 16x9">
  <a:themeElements>
    <a:clrScheme name="Continental 2013-06-21">
      <a:dk1>
        <a:srgbClr val="000000"/>
      </a:dk1>
      <a:lt1>
        <a:srgbClr val="FFFFFF"/>
      </a:lt1>
      <a:dk2>
        <a:srgbClr val="FFFFFF"/>
      </a:dk2>
      <a:lt2>
        <a:srgbClr val="EBEBEB"/>
      </a:lt2>
      <a:accent1>
        <a:srgbClr val="FFA500"/>
      </a:accent1>
      <a:accent2>
        <a:srgbClr val="BF7300"/>
      </a:accent2>
      <a:accent3>
        <a:srgbClr val="E28700"/>
      </a:accent3>
      <a:accent4>
        <a:srgbClr val="FFC266"/>
      </a:accent4>
      <a:accent5>
        <a:srgbClr val="5F5F5F"/>
      </a:accent5>
      <a:accent6>
        <a:srgbClr val="262626"/>
      </a:accent6>
      <a:hlink>
        <a:srgbClr val="FFA500"/>
      </a:hlink>
      <a:folHlink>
        <a:srgbClr val="777777"/>
      </a:folHlink>
    </a:clrScheme>
    <a:fontScheme name="Continental AG">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spPr>
      <a:bodyPr rtlCol="0" anchor="ctr"/>
      <a:lstStyle>
        <a:defPPr algn="ctr">
          <a:defRPr sz="1600" dirty="0" err="1" smtClean="0">
            <a:solidFill>
              <a:schemeClr val="bg2">
                <a:lumMod val="10000"/>
              </a:schemeClr>
            </a:solidFill>
          </a:defRPr>
        </a:defPPr>
      </a:lstStyle>
      <a:style>
        <a:lnRef idx="1">
          <a:schemeClr val="accent1"/>
        </a:lnRef>
        <a:fillRef idx="0">
          <a:schemeClr val="accent1"/>
        </a:fillRef>
        <a:effectRef idx="0">
          <a:schemeClr val="accent1"/>
        </a:effectRef>
        <a:fontRef idx="minor">
          <a:schemeClr val="tx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ontinental Screen">
        <a:dk1>
          <a:srgbClr val="000000"/>
        </a:dk1>
        <a:lt1>
          <a:srgbClr val="FFFFFF"/>
        </a:lt1>
        <a:dk2>
          <a:srgbClr val="FFFFFF"/>
        </a:dk2>
        <a:lt2>
          <a:srgbClr val="EBEBEB"/>
        </a:lt2>
        <a:accent1>
          <a:srgbClr val="FF9900"/>
        </a:accent1>
        <a:accent2>
          <a:srgbClr val="BF7300"/>
        </a:accent2>
        <a:accent3>
          <a:srgbClr val="E28700"/>
        </a:accent3>
        <a:accent4>
          <a:srgbClr val="FFC266"/>
        </a:accent4>
        <a:accent5>
          <a:srgbClr val="5F5F5F"/>
        </a:accent5>
        <a:accent6>
          <a:srgbClr val="262626"/>
        </a:accent6>
        <a:hlink>
          <a:srgbClr val="FF9900"/>
        </a:hlink>
        <a:folHlink>
          <a:srgbClr val="777777"/>
        </a:folHlink>
      </a:clrScheme>
    </a:extraClrScheme>
    <a:extraClrScheme>
      <a:clrScheme name="Continental Print">
        <a:dk1>
          <a:srgbClr val="000000"/>
        </a:dk1>
        <a:lt1>
          <a:srgbClr val="FFFFFF"/>
        </a:lt1>
        <a:dk2>
          <a:srgbClr val="000000"/>
        </a:dk2>
        <a:lt2>
          <a:srgbClr val="FFFFFF"/>
        </a:lt2>
        <a:accent1>
          <a:srgbClr val="FF9900"/>
        </a:accent1>
        <a:accent2>
          <a:srgbClr val="BF7300"/>
        </a:accent2>
        <a:accent3>
          <a:srgbClr val="E28700"/>
        </a:accent3>
        <a:accent4>
          <a:srgbClr val="FFC266"/>
        </a:accent4>
        <a:accent5>
          <a:srgbClr val="5F5F5F"/>
        </a:accent5>
        <a:accent6>
          <a:srgbClr val="262626"/>
        </a:accent6>
        <a:hlink>
          <a:srgbClr val="FF9900"/>
        </a:hlink>
        <a:folHlink>
          <a:srgbClr val="777777"/>
        </a:folHlink>
      </a:clrScheme>
    </a:extraClrScheme>
  </a:extraClrSchemeLst>
  <a:extLst>
    <a:ext uri="{05A4C25C-085E-4340-85A3-A5531E510DB2}">
      <thm15:themeFamily xmlns:thm15="http://schemas.microsoft.com/office/thememl/2012/main" name="CVEEI_MCU_ppt_template_20171004.potx" id="{1956CAC1-1495-469D-A2A6-0DA3EBC079CF}" vid="{631F776F-BC2E-486F-A9B9-3D5B84BB86C1}"/>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Continental 2013-06-21">
      <a:dk1>
        <a:srgbClr val="000000"/>
      </a:dk1>
      <a:lt1>
        <a:srgbClr val="FFFFFF"/>
      </a:lt1>
      <a:dk2>
        <a:srgbClr val="FFFFFF"/>
      </a:dk2>
      <a:lt2>
        <a:srgbClr val="EBEBEB"/>
      </a:lt2>
      <a:accent1>
        <a:srgbClr val="FFA500"/>
      </a:accent1>
      <a:accent2>
        <a:srgbClr val="BF7300"/>
      </a:accent2>
      <a:accent3>
        <a:srgbClr val="E28700"/>
      </a:accent3>
      <a:accent4>
        <a:srgbClr val="FFC266"/>
      </a:accent4>
      <a:accent5>
        <a:srgbClr val="5F5F5F"/>
      </a:accent5>
      <a:accent6>
        <a:srgbClr val="262626"/>
      </a:accent6>
      <a:hlink>
        <a:srgbClr val="FFA500"/>
      </a:hlink>
      <a:folHlink>
        <a:srgbClr val="777777"/>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76B37AAE2C264A8641B618ADA3E490" ma:contentTypeVersion="8" ma:contentTypeDescription="Create a new document." ma:contentTypeScope="" ma:versionID="d9292bb82cd2e5388a8a5e09740a4041">
  <xsd:schema xmlns:xsd="http://www.w3.org/2001/XMLSchema" xmlns:xs="http://www.w3.org/2001/XMLSchema" xmlns:p="http://schemas.microsoft.com/office/2006/metadata/properties" xmlns:ns2="617492e8-4d3a-47f7-98f1-5e6c5ced1fee" xmlns:ns3="780d3cec-bad7-404b-a0f9-bf867ce55bdb" targetNamespace="http://schemas.microsoft.com/office/2006/metadata/properties" ma:root="true" ma:fieldsID="3a57c0256e27adb83899ab2795745903" ns2:_="" ns3:_="">
    <xsd:import namespace="617492e8-4d3a-47f7-98f1-5e6c5ced1fee"/>
    <xsd:import namespace="780d3cec-bad7-404b-a0f9-bf867ce55bd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7492e8-4d3a-47f7-98f1-5e6c5ced1f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0d3cec-bad7-404b-a0f9-bf867ce55bdb"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2EF202-8AC6-4C7D-804E-26ABE703C662}">
  <ds:schemaRefs>
    <ds:schemaRef ds:uri="http://schemas.microsoft.com/sharepoint/v3/contenttype/forms"/>
  </ds:schemaRefs>
</ds:datastoreItem>
</file>

<file path=customXml/itemProps2.xml><?xml version="1.0" encoding="utf-8"?>
<ds:datastoreItem xmlns:ds="http://schemas.openxmlformats.org/officeDocument/2006/customXml" ds:itemID="{287264BD-9FA3-4E2A-B936-BB7B76AF3681}">
  <ds:schemaRefs>
    <ds:schemaRef ds:uri="http://schemas.openxmlformats.org/package/2006/metadata/core-properties"/>
    <ds:schemaRef ds:uri="617492e8-4d3a-47f7-98f1-5e6c5ced1fee"/>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780d3cec-bad7-404b-a0f9-bf867ce55bdb"/>
    <ds:schemaRef ds:uri="http://www.w3.org/XML/1998/namespace"/>
    <ds:schemaRef ds:uri="http://purl.org/dc/dcmitype/"/>
  </ds:schemaRefs>
</ds:datastoreItem>
</file>

<file path=customXml/itemProps3.xml><?xml version="1.0" encoding="utf-8"?>
<ds:datastoreItem xmlns:ds="http://schemas.openxmlformats.org/officeDocument/2006/customXml" ds:itemID="{9B99C3F2-1FF7-46C2-94C7-58E49F37C2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7492e8-4d3a-47f7-98f1-5e6c5ced1fee"/>
    <ds:schemaRef ds:uri="780d3cec-bad7-404b-a0f9-bf867ce55b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378</Words>
  <Application>Microsoft Office PowerPoint</Application>
  <PresentationFormat>On-screen Show (16:9)</PresentationFormat>
  <Paragraphs>89</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72 Condensed</vt:lpstr>
      <vt:lpstr>Arial</vt:lpstr>
      <vt:lpstr>Arial Black</vt:lpstr>
      <vt:lpstr>Calibri</vt:lpstr>
      <vt:lpstr>Times New Roman</vt:lpstr>
      <vt:lpstr>Automotive 16x9</vt:lpstr>
      <vt:lpstr>SMART GITHUB CHANGE LOG PARSER</vt:lpstr>
      <vt:lpstr>Agenda</vt:lpstr>
      <vt:lpstr>INTRODUCTION</vt:lpstr>
      <vt:lpstr>SCOPE</vt:lpstr>
      <vt:lpstr>HIGH-LEVEL ARCHITECTURE</vt:lpstr>
      <vt:lpstr>CONTROL FLOW DIAGRAM</vt:lpstr>
      <vt:lpstr>PowerPoint Presentation</vt:lpstr>
      <vt:lpstr>ACCOMPLISHMENTS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Muralidhara, Chethan</dc:creator>
  <cp:lastModifiedBy>B-EXT, Reshhmaa (uif38891)</cp:lastModifiedBy>
  <cp:revision>207</cp:revision>
  <dcterms:created xsi:type="dcterms:W3CDTF">2020-10-19T10:44:08Z</dcterms:created>
  <dcterms:modified xsi:type="dcterms:W3CDTF">2023-03-30T04:47:02Z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0x0101004976B37AAE2C264A8641B618ADA3E490</vt:lpwstr>
  </property>
</Properties>
</file>