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ВСЕ ЯВЛЯЕТСЯ ОБЪЕКТОМ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Область действия объектов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Объект созданный оператором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ru-RU" dirty="0" smtClean="0">
                <a:solidFill>
                  <a:schemeClr val="bg1"/>
                </a:solidFill>
              </a:rPr>
              <a:t>будет доступен вплоть до конца области действия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Например: </a:t>
            </a:r>
            <a:r>
              <a:rPr lang="en-US" dirty="0" smtClean="0">
                <a:solidFill>
                  <a:schemeClr val="bg1"/>
                </a:solidFill>
              </a:rPr>
              <a:t>String s = new String(“a string”)//</a:t>
            </a:r>
            <a:r>
              <a:rPr lang="ru-RU" dirty="0" smtClean="0">
                <a:solidFill>
                  <a:schemeClr val="bg1"/>
                </a:solidFill>
              </a:rPr>
              <a:t>ссылка на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исчезнет в конце области действия. Однако объект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на который указывала 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ru-RU" dirty="0" smtClean="0">
                <a:solidFill>
                  <a:schemeClr val="bg1"/>
                </a:solidFill>
              </a:rPr>
              <a:t>все еще будет занимать память.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Поля и методы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 определении класса в него можно включить: поля и методы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Поле – это объект любого типа с которым можно работать по ссылке или объект примитивного типа.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Каждый объект использует собственный блок памяти для своих полей данных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Методы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Методы в </a:t>
            </a: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ru-RU" dirty="0" smtClean="0">
                <a:solidFill>
                  <a:schemeClr val="bg1"/>
                </a:solidFill>
              </a:rPr>
              <a:t>определяют сообщения, принимаемые объектом. Основные части метода – имя, аргументы, возвращаемый тип и тело.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Методы создаются только как части класса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Метод может вызываться только для объекта.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Список аргументов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Список аргументов определяем какая информация передается методу.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 указывает сколько байтов потребуется для хранения данных определенной строки.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244262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Данные или метод объявленные как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не привязаны к определенному экземпляру этого класса. Следовательно даже если в программе еще не создавался объект класса, вы можете вызывать статический метод иди получить доступ к статическим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2267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Комментарии и встроенная документация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Существует два вида комментариев. Первый – начинаются с комбинации /* распространяются на множество строк после чего заканчиваются */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Второй вид комментария – однострочный начинается с // и продолжается до конца строки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Документация в комментариях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Инструмент для извлечения комментария называется </a:t>
            </a:r>
            <a:r>
              <a:rPr lang="en-US" dirty="0" err="1" smtClean="0">
                <a:solidFill>
                  <a:schemeClr val="bg1"/>
                </a:solidFill>
              </a:rPr>
              <a:t>javadoc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Результатом работы </a:t>
            </a:r>
            <a:r>
              <a:rPr lang="en-US" dirty="0" err="1" smtClean="0">
                <a:solidFill>
                  <a:schemeClr val="bg1"/>
                </a:solidFill>
              </a:rPr>
              <a:t>javadoc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</a:t>
            </a: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ru-RU" dirty="0" smtClean="0">
                <a:solidFill>
                  <a:schemeClr val="bg1"/>
                </a:solidFill>
              </a:rPr>
              <a:t>файл который можно посмотреть в браузере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Все комментарии </a:t>
            </a:r>
            <a:r>
              <a:rPr lang="en-US" dirty="0" err="1" smtClean="0">
                <a:solidFill>
                  <a:schemeClr val="bg1"/>
                </a:solidFill>
              </a:rPr>
              <a:t>javadoc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находятся только внутри комментариев </a:t>
            </a:r>
            <a:r>
              <a:rPr lang="en-US" dirty="0" smtClean="0">
                <a:solidFill>
                  <a:schemeClr val="bg1"/>
                </a:solidFill>
              </a:rPr>
              <a:t>/** </a:t>
            </a:r>
            <a:r>
              <a:rPr lang="ru-RU" dirty="0" err="1" smtClean="0">
                <a:solidFill>
                  <a:schemeClr val="bg1"/>
                </a:solidFill>
              </a:rPr>
              <a:t>завершяются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ru-RU" dirty="0" err="1" smtClean="0">
                <a:solidFill>
                  <a:schemeClr val="bg1"/>
                </a:solidFill>
              </a:rPr>
              <a:t>уществует</a:t>
            </a:r>
            <a:r>
              <a:rPr lang="ru-RU" dirty="0" smtClean="0">
                <a:solidFill>
                  <a:schemeClr val="bg1"/>
                </a:solidFill>
              </a:rPr>
              <a:t> два основных способа работы с </a:t>
            </a:r>
            <a:r>
              <a:rPr lang="en-US" dirty="0" err="1" smtClean="0">
                <a:solidFill>
                  <a:schemeClr val="bg1"/>
                </a:solidFill>
              </a:rPr>
              <a:t>javadoc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встраиванием </a:t>
            </a: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ru-RU" dirty="0" smtClean="0">
                <a:solidFill>
                  <a:schemeClr val="bg1"/>
                </a:solidFill>
              </a:rPr>
              <a:t>текста или использованием разметки документации (тегов).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Для работы с объектами используются ссылки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Идентификатор которым вы манипулируете на самом деле является ссылкой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Наличия ссылки не значит наличия присоединенного к ней объекта. Например: </a:t>
            </a:r>
            <a:r>
              <a:rPr lang="en-US" dirty="0" smtClean="0">
                <a:solidFill>
                  <a:schemeClr val="bg1"/>
                </a:solidFill>
              </a:rPr>
              <a:t>String s;//</a:t>
            </a:r>
            <a:r>
              <a:rPr lang="ru-RU" dirty="0" smtClean="0">
                <a:solidFill>
                  <a:schemeClr val="bg1"/>
                </a:solidFill>
              </a:rPr>
              <a:t>Здесь определяется только ссылка. </a:t>
            </a:r>
            <a:r>
              <a:rPr lang="en-US" dirty="0" smtClean="0">
                <a:solidFill>
                  <a:schemeClr val="bg1"/>
                </a:solidFill>
              </a:rPr>
              <a:t>String s = “</a:t>
            </a:r>
            <a:r>
              <a:rPr lang="en-US" dirty="0" err="1" smtClean="0">
                <a:solidFill>
                  <a:schemeClr val="bg1"/>
                </a:solidFill>
              </a:rPr>
              <a:t>qwe</a:t>
            </a:r>
            <a:r>
              <a:rPr lang="en-US" dirty="0" smtClean="0">
                <a:solidFill>
                  <a:schemeClr val="bg1"/>
                </a:solidFill>
              </a:rPr>
              <a:t>”;// </a:t>
            </a:r>
            <a:r>
              <a:rPr lang="ru-RU" dirty="0" smtClean="0">
                <a:solidFill>
                  <a:schemeClr val="bg1"/>
                </a:solidFill>
              </a:rPr>
              <a:t>инициализация ссылки при ее создании.</a:t>
            </a:r>
          </a:p>
        </p:txBody>
      </p:sp>
    </p:spTree>
    <p:extLst>
      <p:ext uri="{BB962C8B-B14F-4D97-AF65-F5344CB8AC3E}">
        <p14:creationId xmlns:p14="http://schemas.microsoft.com/office/powerpoint/2010/main" val="13612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Все объекты должны создаваться явно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 определении ссылки необходимо присоединить ее к новому объекту с помощью ключевого слова </a:t>
            </a:r>
            <a:r>
              <a:rPr lang="en-US" dirty="0" smtClean="0">
                <a:solidFill>
                  <a:srgbClr val="C00000"/>
                </a:solidFill>
              </a:rPr>
              <a:t>new;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String s = new String(“</a:t>
            </a:r>
            <a:r>
              <a:rPr lang="en-US" dirty="0" err="1" smtClean="0">
                <a:solidFill>
                  <a:srgbClr val="C00000"/>
                </a:solidFill>
              </a:rPr>
              <a:t>asdf</a:t>
            </a:r>
            <a:r>
              <a:rPr lang="en-US" dirty="0" smtClean="0">
                <a:solidFill>
                  <a:srgbClr val="C00000"/>
                </a:solidFill>
              </a:rPr>
              <a:t>”);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Места хранения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Регистры – нет прямого доступа к регистрам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Стек (оперативная память </a:t>
            </a:r>
            <a:r>
              <a:rPr lang="en-US" dirty="0" smtClean="0">
                <a:solidFill>
                  <a:schemeClr val="bg1"/>
                </a:solidFill>
              </a:rPr>
              <a:t>RAM) </a:t>
            </a:r>
            <a:r>
              <a:rPr lang="ru-RU" dirty="0" smtClean="0">
                <a:solidFill>
                  <a:schemeClr val="bg1"/>
                </a:solidFill>
              </a:rPr>
              <a:t>можно получить доступ с помощью указателя стека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Куча (</a:t>
            </a:r>
            <a:r>
              <a:rPr lang="en-US" dirty="0" smtClean="0">
                <a:solidFill>
                  <a:schemeClr val="bg1"/>
                </a:solidFill>
              </a:rPr>
              <a:t>RAM) </a:t>
            </a:r>
            <a:r>
              <a:rPr lang="ru-RU" dirty="0" smtClean="0">
                <a:solidFill>
                  <a:schemeClr val="bg1"/>
                </a:solidFill>
              </a:rPr>
              <a:t>Хранятся все объекты </a:t>
            </a:r>
            <a:r>
              <a:rPr lang="en-US" dirty="0" smtClean="0">
                <a:solidFill>
                  <a:schemeClr val="bg1"/>
                </a:solidFill>
              </a:rPr>
              <a:t>Java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Постоянное хранилище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Внешнее хранилище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ru-RU" dirty="0" smtClean="0">
                <a:solidFill>
                  <a:schemeClr val="bg1"/>
                </a:solidFill>
              </a:rPr>
              <a:t>ПРИМИТИВНЫЕ ТИПЫ В </a:t>
            </a:r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Числа повышенной точности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Существует 2 класса для проведения </a:t>
            </a:r>
            <a:r>
              <a:rPr lang="ru-RU" dirty="0" err="1" smtClean="0">
                <a:solidFill>
                  <a:schemeClr val="bg1"/>
                </a:solidFill>
              </a:rPr>
              <a:t>арифм</a:t>
            </a:r>
            <a:r>
              <a:rPr lang="ru-RU" dirty="0" smtClean="0">
                <a:solidFill>
                  <a:schemeClr val="bg1"/>
                </a:solidFill>
              </a:rPr>
              <a:t>. операций повышенной точности: </a:t>
            </a:r>
            <a:r>
              <a:rPr lang="en-US" dirty="0" err="1" smtClean="0">
                <a:solidFill>
                  <a:schemeClr val="bg1"/>
                </a:solidFill>
              </a:rPr>
              <a:t>BigInteger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BigDecimal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err="1" smtClean="0">
                <a:solidFill>
                  <a:schemeClr val="bg1"/>
                </a:solidFill>
              </a:rPr>
              <a:t>BigInteger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поддерживает целые числа произвольной точности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err="1" smtClean="0">
                <a:solidFill>
                  <a:schemeClr val="bg1"/>
                </a:solidFill>
              </a:rPr>
              <a:t>BigDecimal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представляет числа с фиксированной запятой произвольной точности</a:t>
            </a:r>
          </a:p>
        </p:txBody>
      </p:sp>
    </p:spTree>
    <p:extLst>
      <p:ext uri="{BB962C8B-B14F-4D97-AF65-F5344CB8AC3E}">
        <p14:creationId xmlns:p14="http://schemas.microsoft.com/office/powerpoint/2010/main" val="5167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Массивы в </a:t>
            </a:r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Массивы в </a:t>
            </a: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ru-RU" dirty="0" smtClean="0">
                <a:solidFill>
                  <a:schemeClr val="bg1"/>
                </a:solidFill>
              </a:rPr>
              <a:t>гарантированно инициализируется, к нему невозможен доступ за пределами его границ, это гарантирует безопасность.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При объявлении массива объектов на самом деле создается массив ссылок.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Можно создавать массивы простейших типов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Область видимости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Область действия определяется положением фигурных скобок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33074"/>
            <a:ext cx="6048673" cy="304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</TotalTime>
  <Words>470</Words>
  <Application>Microsoft Office PowerPoint</Application>
  <PresentationFormat>Экран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ВСЕ ЯВЛЯЕТСЯ ОБЪЕКТОМ </vt:lpstr>
      <vt:lpstr>Для работы с объектами используются ссылки</vt:lpstr>
      <vt:lpstr>Все объекты должны создаваться явно</vt:lpstr>
      <vt:lpstr>Места хранения данных</vt:lpstr>
      <vt:lpstr>Презентация PowerPoint</vt:lpstr>
      <vt:lpstr>Презентация PowerPoint</vt:lpstr>
      <vt:lpstr>Числа повышенной точности</vt:lpstr>
      <vt:lpstr>Массивы в Java</vt:lpstr>
      <vt:lpstr>Область видимости</vt:lpstr>
      <vt:lpstr>Область действия объектов</vt:lpstr>
      <vt:lpstr>Поля и методы</vt:lpstr>
      <vt:lpstr>Методы</vt:lpstr>
      <vt:lpstr>Список аргументов</vt:lpstr>
      <vt:lpstr>Ключевое слово static</vt:lpstr>
      <vt:lpstr>Комментарии и встроенная документация</vt:lpstr>
      <vt:lpstr>Документация в комментариях</vt:lpstr>
      <vt:lpstr>Синтаксис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 ЯВЛЯЕТСЯ ОБЪЕКТОМ </dc:title>
  <dc:creator>vipre</dc:creator>
  <cp:lastModifiedBy>vipre</cp:lastModifiedBy>
  <cp:revision>13</cp:revision>
  <dcterms:created xsi:type="dcterms:W3CDTF">2018-12-29T15:36:19Z</dcterms:created>
  <dcterms:modified xsi:type="dcterms:W3CDTF">2018-12-29T18:40:10Z</dcterms:modified>
</cp:coreProperties>
</file>