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Операторы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1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присваивание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Присваивание выполняется оператором =</a:t>
            </a:r>
          </a:p>
          <a:p>
            <a:r>
              <a:rPr lang="ru-RU" dirty="0" smtClean="0"/>
              <a:t>Для примитивов выполняется тривиально</a:t>
            </a:r>
          </a:p>
          <a:p>
            <a:r>
              <a:rPr lang="ru-RU" dirty="0" smtClean="0"/>
              <a:t>При присваивании объектов вы работаете со ссылкой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как  и во всех языках, математические операторы остаются неизменными: сложение(+), вычитание(-), деление(/), умножение(*) и остаток от деления(%)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2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сравнения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Операторы сравнения выдают логический (</a:t>
            </a:r>
            <a:r>
              <a:rPr lang="en-US" dirty="0" err="1" smtClean="0"/>
              <a:t>boolean</a:t>
            </a:r>
            <a:r>
              <a:rPr lang="en-US" dirty="0" smtClean="0"/>
              <a:t>) </a:t>
            </a:r>
            <a:r>
              <a:rPr lang="ru-RU" dirty="0" smtClean="0"/>
              <a:t>результат. </a:t>
            </a:r>
            <a:endParaRPr lang="ru-RU" dirty="0"/>
          </a:p>
          <a:p>
            <a:r>
              <a:rPr lang="ru-RU" dirty="0" smtClean="0"/>
              <a:t>К оператором сравнения относятся: меньше чем(</a:t>
            </a:r>
            <a:r>
              <a:rPr lang="en-US" dirty="0" smtClean="0"/>
              <a:t>&lt;), </a:t>
            </a:r>
            <a:r>
              <a:rPr lang="ru-RU" dirty="0" smtClean="0"/>
              <a:t>больше чем(</a:t>
            </a:r>
            <a:r>
              <a:rPr lang="en-US" dirty="0" smtClean="0"/>
              <a:t>&gt;), </a:t>
            </a:r>
            <a:r>
              <a:rPr lang="ru-RU" dirty="0" smtClean="0"/>
              <a:t>меньше либо равно(</a:t>
            </a:r>
            <a:r>
              <a:rPr lang="en-US" dirty="0" smtClean="0"/>
              <a:t>&lt;=)</a:t>
            </a:r>
            <a:r>
              <a:rPr lang="ru-RU" dirty="0" smtClean="0"/>
              <a:t>, больше либо равно(</a:t>
            </a:r>
            <a:r>
              <a:rPr lang="en-US" dirty="0" smtClean="0"/>
              <a:t>&gt;=)</a:t>
            </a:r>
            <a:r>
              <a:rPr lang="ru-RU" dirty="0" smtClean="0"/>
              <a:t>, равно(==), и не равно(!=)</a:t>
            </a:r>
          </a:p>
          <a:p>
            <a:r>
              <a:rPr lang="ru-RU" dirty="0" smtClean="0"/>
              <a:t>Для того чтобы сравнить объекты( а не ссылки) необходимо использовать метод </a:t>
            </a:r>
            <a:r>
              <a:rPr lang="en-US" dirty="0" smtClean="0">
                <a:solidFill>
                  <a:srgbClr val="FF0000"/>
                </a:solidFill>
              </a:rPr>
              <a:t>equals()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en-US" dirty="0" smtClean="0">
                <a:solidFill>
                  <a:schemeClr val="tx1"/>
                </a:solidFill>
              </a:rPr>
              <a:t>equals() </a:t>
            </a:r>
            <a:r>
              <a:rPr lang="ru-RU" dirty="0" smtClean="0">
                <a:solidFill>
                  <a:schemeClr val="tx1"/>
                </a:solidFill>
              </a:rPr>
              <a:t>необходимо переопределить в вашем новом классе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Логические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Логические операторы И(</a:t>
            </a:r>
            <a:r>
              <a:rPr lang="en-US" dirty="0" smtClean="0"/>
              <a:t>&amp;&amp;) </a:t>
            </a:r>
            <a:r>
              <a:rPr lang="ru-RU" dirty="0" smtClean="0"/>
              <a:t>или(</a:t>
            </a:r>
            <a:r>
              <a:rPr lang="en-US" dirty="0" smtClean="0"/>
              <a:t>||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не (!) так же производят логические значения </a:t>
            </a:r>
            <a:r>
              <a:rPr lang="en-US" dirty="0" smtClean="0"/>
              <a:t>true false</a:t>
            </a:r>
            <a:endParaRPr lang="ru-RU" dirty="0" smtClean="0"/>
          </a:p>
          <a:p>
            <a:r>
              <a:rPr lang="ru-RU" dirty="0" smtClean="0"/>
              <a:t>Операции И, ИЛИ и НЕ применяются только к логическим(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  <a:r>
              <a:rPr lang="ru-RU" dirty="0" smtClean="0"/>
              <a:t> значениям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6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Тернарный оператор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три операнда: логическое-выражение ? Выражение0 : выражение1</a:t>
            </a:r>
          </a:p>
          <a:p>
            <a:r>
              <a:rPr lang="ru-RU" dirty="0" smtClean="0"/>
              <a:t>Если логическое-условие истинно(</a:t>
            </a:r>
            <a:r>
              <a:rPr lang="en-US" dirty="0" smtClean="0"/>
              <a:t>true)</a:t>
            </a:r>
            <a:r>
              <a:rPr lang="ru-RU" dirty="0" smtClean="0"/>
              <a:t>, то затем вычисляется выражение0 и именно он становится результатом работы оператора</a:t>
            </a:r>
          </a:p>
          <a:p>
            <a:r>
              <a:rPr lang="ru-RU" dirty="0" smtClean="0"/>
              <a:t>Если логическое выражение ложно то вычисляется выражение1 и его значение становится результатом работы оператора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5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 и += для </a:t>
            </a:r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операторы применяются для конкатенации строк</a:t>
            </a:r>
          </a:p>
          <a:p>
            <a:r>
              <a:rPr lang="ru-RU" dirty="0" smtClean="0"/>
              <a:t>Если выражение начинается строкой, то все последующие операнды также должны быть строками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43" y="4221088"/>
            <a:ext cx="7384330" cy="217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5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Поразрядные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Данные операторы манипулируют отдельными битами в целочисленных примитивных типах данных</a:t>
            </a:r>
          </a:p>
          <a:p>
            <a:r>
              <a:rPr lang="ru-RU" dirty="0" smtClean="0"/>
              <a:t>Оператор И(</a:t>
            </a:r>
            <a:r>
              <a:rPr lang="en-US" dirty="0" smtClean="0"/>
              <a:t>&amp;) </a:t>
            </a:r>
            <a:r>
              <a:rPr lang="ru-RU" dirty="0" smtClean="0"/>
              <a:t>заносит 1 в выходной бит, если оба входных бита были равны 1. В противном случае результат равен 0</a:t>
            </a:r>
          </a:p>
          <a:p>
            <a:r>
              <a:rPr lang="ru-RU" dirty="0" smtClean="0"/>
              <a:t>Оператор ИЛИ (</a:t>
            </a:r>
            <a:r>
              <a:rPr lang="en-US" dirty="0" smtClean="0"/>
              <a:t>|) </a:t>
            </a:r>
            <a:r>
              <a:rPr lang="ru-RU" dirty="0" smtClean="0"/>
              <a:t>заносит 1 в выходной бит, если хотя бы один из битов операндов был равен 1</a:t>
            </a:r>
          </a:p>
          <a:p>
            <a:r>
              <a:rPr lang="ru-RU" dirty="0" smtClean="0"/>
              <a:t>Исключающее или (</a:t>
            </a:r>
            <a:r>
              <a:rPr lang="en-US" dirty="0" smtClean="0"/>
              <a:t>XOR,^) </a:t>
            </a:r>
            <a:r>
              <a:rPr lang="ru-RU" dirty="0" smtClean="0"/>
              <a:t>имеет результат 1 тогда, когда один или другой из входных битов был единицей, но не оба вместе.</a:t>
            </a:r>
          </a:p>
          <a:p>
            <a:r>
              <a:rPr lang="ru-RU" dirty="0" smtClean="0"/>
              <a:t>Оператор  НЕ(</a:t>
            </a:r>
            <a:r>
              <a:rPr lang="en-US" dirty="0" smtClean="0"/>
              <a:t>~) </a:t>
            </a:r>
            <a:r>
              <a:rPr lang="ru-RU" dirty="0" smtClean="0"/>
              <a:t>имеется только один операнд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сдвига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Манипулируют битами, используются только с примитивными целочисленными типами.</a:t>
            </a:r>
          </a:p>
          <a:p>
            <a:r>
              <a:rPr lang="ru-RU" dirty="0" smtClean="0"/>
              <a:t>Оператор сдвига влево(</a:t>
            </a:r>
            <a:r>
              <a:rPr lang="en-US" dirty="0" smtClean="0"/>
              <a:t>&lt;&lt;) </a:t>
            </a:r>
            <a:r>
              <a:rPr lang="ru-RU" dirty="0" smtClean="0"/>
              <a:t>сдвигает влево операнд, находящийся слева от оператора, на количество битов, указанных после оператора.</a:t>
            </a:r>
          </a:p>
          <a:p>
            <a:r>
              <a:rPr lang="ru-RU" dirty="0" smtClean="0"/>
              <a:t>Оператор сдвига вправо(</a:t>
            </a:r>
            <a:r>
              <a:rPr lang="en-US" dirty="0" smtClean="0"/>
              <a:t>&gt;&gt;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сдвигает вправо операнд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99</TotalTime>
  <Words>346</Words>
  <Application>Microsoft Office PowerPoint</Application>
  <PresentationFormat>Экран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Трек</vt:lpstr>
      <vt:lpstr>Операторы в java</vt:lpstr>
      <vt:lpstr>присваивание</vt:lpstr>
      <vt:lpstr>Математические операторы</vt:lpstr>
      <vt:lpstr>Операторы сравнения</vt:lpstr>
      <vt:lpstr>Логические операторы</vt:lpstr>
      <vt:lpstr>Тернарный оператор</vt:lpstr>
      <vt:lpstr>Операторы + и += для string</vt:lpstr>
      <vt:lpstr>Поразрядные операторы</vt:lpstr>
      <vt:lpstr>Операторы сдвига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Операторы</dc:title>
  <dc:creator>vipre</dc:creator>
  <cp:lastModifiedBy>vipre</cp:lastModifiedBy>
  <cp:revision>7</cp:revision>
  <dcterms:created xsi:type="dcterms:W3CDTF">2018-12-29T18:40:43Z</dcterms:created>
  <dcterms:modified xsi:type="dcterms:W3CDTF">2018-12-29T20:33:53Z</dcterms:modified>
</cp:coreProperties>
</file>