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B4C71EC6-210F-42DE-9C53-41977AD35B3D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Управляющие </a:t>
            </a:r>
            <a:r>
              <a:rPr lang="ru-RU" dirty="0" err="1" smtClean="0"/>
              <a:t>кострукции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63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С помощью данной конструкции осуществляется выбор из нескольких альтернатив, в зависимости от значения целочисленного выражения. Форма команды: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witch(</a:t>
            </a:r>
            <a:r>
              <a:rPr lang="ru-RU" dirty="0" smtClean="0"/>
              <a:t>целочисленное-выражение)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ase </a:t>
            </a:r>
            <a:r>
              <a:rPr lang="ru-RU" dirty="0" smtClean="0"/>
              <a:t>целое-значение1:команда</a:t>
            </a:r>
            <a:r>
              <a:rPr lang="en-US" dirty="0" smtClean="0"/>
              <a:t>; break;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ase </a:t>
            </a:r>
            <a:r>
              <a:rPr lang="ru-RU" dirty="0" smtClean="0"/>
              <a:t>целове-значение2:команда</a:t>
            </a:r>
            <a:r>
              <a:rPr lang="en-US" dirty="0" smtClean="0"/>
              <a:t>; break;</a:t>
            </a:r>
          </a:p>
          <a:p>
            <a:pPr marL="0" indent="0">
              <a:buNone/>
            </a:pPr>
            <a:r>
              <a:rPr lang="en-US" dirty="0" smtClean="0"/>
              <a:t>//..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efault:</a:t>
            </a:r>
            <a:r>
              <a:rPr lang="ru-RU" dirty="0" smtClean="0"/>
              <a:t> оператор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}// </a:t>
            </a:r>
            <a:r>
              <a:rPr lang="ru-RU" dirty="0" smtClean="0"/>
              <a:t>целочисленное выражение – выражение в результате вычисления  которого получается целое числа</a:t>
            </a:r>
          </a:p>
          <a:p>
            <a:pPr marL="0" indent="0">
              <a:buNone/>
            </a:pPr>
            <a:r>
              <a:rPr lang="ru-RU" dirty="0" smtClean="0"/>
              <a:t>Команда </a:t>
            </a:r>
            <a:r>
              <a:rPr lang="en-US" dirty="0" smtClean="0"/>
              <a:t>switch </a:t>
            </a:r>
            <a:r>
              <a:rPr lang="ru-RU" dirty="0" smtClean="0"/>
              <a:t>сравнивает результат целочисленного-выражения с каждым последующим целым-значением. Если </a:t>
            </a:r>
            <a:r>
              <a:rPr lang="ru-RU" dirty="0" err="1" smtClean="0"/>
              <a:t>найлено</a:t>
            </a:r>
            <a:r>
              <a:rPr lang="ru-RU" dirty="0" smtClean="0"/>
              <a:t> совпадение выполняется соответствующая команда.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7609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совпадения не находится, исполняется команда после ключевого слова </a:t>
            </a:r>
            <a:r>
              <a:rPr lang="en-US" dirty="0" smtClean="0"/>
              <a:t>default.</a:t>
            </a:r>
          </a:p>
          <a:p>
            <a:r>
              <a:rPr lang="ru-RU" dirty="0" smtClean="0"/>
              <a:t>Каждый секция заканчивается командой </a:t>
            </a:r>
            <a:r>
              <a:rPr lang="en-US" dirty="0" smtClean="0"/>
              <a:t>break,</a:t>
            </a:r>
            <a:r>
              <a:rPr lang="ru-RU" dirty="0" smtClean="0"/>
              <a:t>которая передает управление к концу команды </a:t>
            </a:r>
            <a:r>
              <a:rPr lang="en-US" dirty="0" smtClean="0"/>
              <a:t>switch.</a:t>
            </a:r>
            <a:endParaRPr lang="ru-RU" dirty="0" smtClean="0"/>
          </a:p>
          <a:p>
            <a:r>
              <a:rPr lang="ru-RU" dirty="0" smtClean="0"/>
              <a:t>Команда </a:t>
            </a:r>
            <a:r>
              <a:rPr lang="en-US" dirty="0" smtClean="0"/>
              <a:t>switch </a:t>
            </a:r>
            <a:r>
              <a:rPr lang="ru-RU" dirty="0" smtClean="0"/>
              <a:t>обеспечивает компактный синтаксис реализации </a:t>
            </a:r>
            <a:r>
              <a:rPr lang="ru-RU" smtClean="0"/>
              <a:t>множественного выбора.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08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and false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конструкции с условием вычисляют истинность или ложность условного выражения, чтобы определить способ выполнения.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4893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Команда </a:t>
            </a:r>
            <a:r>
              <a:rPr lang="en-US" dirty="0" smtClean="0"/>
              <a:t>if-else </a:t>
            </a:r>
            <a:r>
              <a:rPr lang="ru-RU" dirty="0" smtClean="0"/>
              <a:t>является наиболее распространённым способом передачи управления в программе.</a:t>
            </a:r>
          </a:p>
          <a:p>
            <a:r>
              <a:rPr lang="ru-RU" dirty="0" smtClean="0"/>
              <a:t>Конструкция </a:t>
            </a:r>
            <a:r>
              <a:rPr lang="en-US" dirty="0" smtClean="0"/>
              <a:t>if </a:t>
            </a:r>
            <a:r>
              <a:rPr lang="ru-RU" dirty="0" smtClean="0"/>
              <a:t>существует в двух формах: </a:t>
            </a:r>
            <a:r>
              <a:rPr lang="en-US" dirty="0" smtClean="0"/>
              <a:t>if(</a:t>
            </a:r>
            <a:r>
              <a:rPr lang="ru-RU" dirty="0" smtClean="0"/>
              <a:t>логическое выражение)</a:t>
            </a:r>
            <a:r>
              <a:rPr lang="en-US" dirty="0" smtClean="0"/>
              <a:t>{</a:t>
            </a:r>
            <a:r>
              <a:rPr lang="ru-RU" dirty="0" smtClean="0"/>
              <a:t>команда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en-US" dirty="0" smtClean="0"/>
              <a:t>If(</a:t>
            </a:r>
            <a:r>
              <a:rPr lang="ru-RU" dirty="0" smtClean="0"/>
              <a:t>логическое выражение</a:t>
            </a:r>
            <a:r>
              <a:rPr lang="en-US" dirty="0" smtClean="0"/>
              <a:t>){</a:t>
            </a:r>
            <a:r>
              <a:rPr lang="ru-RU" dirty="0" smtClean="0"/>
              <a:t>команда</a:t>
            </a:r>
            <a:r>
              <a:rPr lang="en-US" dirty="0" smtClean="0"/>
              <a:t>}else </a:t>
            </a:r>
            <a:r>
              <a:rPr lang="ru-RU" dirty="0" smtClean="0"/>
              <a:t>команда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231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Конструкции </a:t>
            </a:r>
            <a:r>
              <a:rPr lang="en-US" dirty="0" err="1" smtClean="0"/>
              <a:t>while,do</a:t>
            </a:r>
            <a:r>
              <a:rPr lang="en-US" dirty="0" smtClean="0"/>
              <a:t>-while </a:t>
            </a:r>
            <a:r>
              <a:rPr lang="ru-RU" dirty="0" smtClean="0"/>
              <a:t>и </a:t>
            </a:r>
            <a:r>
              <a:rPr lang="en-US" dirty="0" smtClean="0"/>
              <a:t>for </a:t>
            </a:r>
            <a:r>
              <a:rPr lang="ru-RU" dirty="0" smtClean="0"/>
              <a:t>управляют циклами </a:t>
            </a:r>
          </a:p>
          <a:p>
            <a:r>
              <a:rPr lang="ru-RU" dirty="0" smtClean="0"/>
              <a:t>Команда повторяется до тех пор, пока управляющее логическое выражение не станет ложным.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0310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while(</a:t>
            </a:r>
            <a:r>
              <a:rPr lang="ru-RU" dirty="0" smtClean="0"/>
              <a:t>логическое выражение</a:t>
            </a:r>
            <a:r>
              <a:rPr lang="en-US" dirty="0" smtClean="0"/>
              <a:t>){</a:t>
            </a:r>
            <a:r>
              <a:rPr lang="ru-RU" dirty="0" smtClean="0"/>
              <a:t>команда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smtClean="0"/>
              <a:t>Логическое выражение вычисляется перед началом цикла, а затем каждый раз перед выполнением очередного повторения оператора.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720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ru-RU" dirty="0" smtClean="0"/>
              <a:t>команда</a:t>
            </a:r>
            <a:r>
              <a:rPr lang="en-US" dirty="0" smtClean="0"/>
              <a:t>}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</a:t>
            </a:r>
            <a:r>
              <a:rPr lang="en-US" dirty="0" smtClean="0"/>
              <a:t>while(</a:t>
            </a:r>
            <a:r>
              <a:rPr lang="ru-RU" dirty="0" smtClean="0"/>
              <a:t>логическое выражение)</a:t>
            </a:r>
          </a:p>
          <a:p>
            <a:pPr marL="0" indent="0">
              <a:buNone/>
            </a:pPr>
            <a:r>
              <a:rPr lang="ru-RU" dirty="0" smtClean="0"/>
              <a:t>Единственное  отличие от </a:t>
            </a:r>
            <a:r>
              <a:rPr lang="en-US" dirty="0" smtClean="0"/>
              <a:t>while </a:t>
            </a:r>
            <a:r>
              <a:rPr lang="ru-RU" dirty="0" smtClean="0"/>
              <a:t>состоит в том, что данный цикл выполняется по крайне мере один раз, даже если условие изначально ложно.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03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Самая распространённая разновидность циклов.</a:t>
            </a:r>
          </a:p>
          <a:p>
            <a:r>
              <a:rPr lang="ru-RU" dirty="0" smtClean="0"/>
              <a:t>Цикл</a:t>
            </a:r>
            <a:r>
              <a:rPr lang="en-US" dirty="0" smtClean="0"/>
              <a:t> for </a:t>
            </a:r>
            <a:r>
              <a:rPr lang="ru-RU" dirty="0" smtClean="0"/>
              <a:t>проводит инициализацию перед первым шагом цикла. Затем выполняется проверка условия цикла, и в конце каждой итерации осуществляется </a:t>
            </a:r>
            <a:r>
              <a:rPr lang="en-US" dirty="0" smtClean="0"/>
              <a:t>“</a:t>
            </a:r>
            <a:r>
              <a:rPr lang="ru-RU" dirty="0" smtClean="0"/>
              <a:t>приращение</a:t>
            </a:r>
            <a:r>
              <a:rPr lang="en-US" dirty="0" smtClean="0"/>
              <a:t>”</a:t>
            </a:r>
            <a:r>
              <a:rPr lang="ru-RU" dirty="0" smtClean="0"/>
              <a:t>. Синтаксис:</a:t>
            </a:r>
          </a:p>
          <a:p>
            <a:pPr marL="0" indent="0">
              <a:buNone/>
            </a:pPr>
            <a:r>
              <a:rPr lang="en-US" dirty="0" smtClean="0"/>
              <a:t>for(</a:t>
            </a:r>
            <a:r>
              <a:rPr lang="ru-RU" dirty="0" smtClean="0"/>
              <a:t>инициализация</a:t>
            </a:r>
            <a:r>
              <a:rPr lang="en-US" dirty="0" smtClean="0"/>
              <a:t>;</a:t>
            </a:r>
            <a:r>
              <a:rPr lang="ru-RU" dirty="0" smtClean="0"/>
              <a:t>логическое выражение</a:t>
            </a:r>
            <a:r>
              <a:rPr lang="en-US" dirty="0" smtClean="0"/>
              <a:t>; </a:t>
            </a:r>
            <a:r>
              <a:rPr lang="ru-RU" dirty="0" smtClean="0"/>
              <a:t>шаг)</a:t>
            </a:r>
          </a:p>
          <a:p>
            <a:pPr marL="0" indent="0">
              <a:buNone/>
            </a:pPr>
            <a:r>
              <a:rPr lang="ru-RU" dirty="0" smtClean="0"/>
              <a:t>Команда</a:t>
            </a:r>
          </a:p>
          <a:p>
            <a:pPr marL="0" indent="0">
              <a:buNone/>
            </a:pPr>
            <a:r>
              <a:rPr lang="ru-RU" dirty="0" smtClean="0"/>
              <a:t>Любое из выражений можно пропустить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5474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oreach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Компактная форма для перебора элементов массивов и контейнеров</a:t>
            </a:r>
          </a:p>
          <a:p>
            <a:r>
              <a:rPr lang="ru-RU" dirty="0" smtClean="0"/>
              <a:t>Не требует ручного изменения переменной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ru-RU" dirty="0" smtClean="0"/>
              <a:t>для перебора последовательности объектов –цикл автоматически представляет очередной элемент</a:t>
            </a:r>
          </a:p>
          <a:p>
            <a:r>
              <a:rPr lang="en-US" dirty="0"/>
              <a:t>f</a:t>
            </a:r>
            <a:r>
              <a:rPr lang="en-US" dirty="0" smtClean="0"/>
              <a:t>or(float x : f) </a:t>
            </a:r>
            <a:r>
              <a:rPr lang="ru-RU" dirty="0" smtClean="0"/>
              <a:t>данная конструкция определяет переменную </a:t>
            </a:r>
            <a:r>
              <a:rPr lang="en-US" dirty="0" smtClean="0"/>
              <a:t>x </a:t>
            </a:r>
            <a:r>
              <a:rPr lang="ru-RU" dirty="0" smtClean="0"/>
              <a:t>типа </a:t>
            </a:r>
            <a:r>
              <a:rPr lang="en-US" dirty="0" smtClean="0"/>
              <a:t>float </a:t>
            </a:r>
            <a:r>
              <a:rPr lang="ru-RU" dirty="0" smtClean="0"/>
              <a:t>после чего последовательно присваивает ей элементы </a:t>
            </a:r>
            <a:r>
              <a:rPr lang="en-US" dirty="0" smtClean="0"/>
              <a:t>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502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eturn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Обеспечивает безусловный переход</a:t>
            </a:r>
          </a:p>
          <a:p>
            <a:r>
              <a:rPr lang="en-US" dirty="0"/>
              <a:t>r</a:t>
            </a:r>
            <a:r>
              <a:rPr lang="en-US" dirty="0" smtClean="0"/>
              <a:t>eturn – </a:t>
            </a:r>
            <a:r>
              <a:rPr lang="ru-RU" dirty="0" smtClean="0"/>
              <a:t>указывает, какое значение возвращается методом(если только он не возвращает типа </a:t>
            </a:r>
            <a:r>
              <a:rPr lang="en-US" dirty="0" smtClean="0"/>
              <a:t>void)</a:t>
            </a:r>
            <a:r>
              <a:rPr lang="ru-RU" dirty="0" smtClean="0"/>
              <a:t>, а также используется для немедленного выхода из метода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7732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36</TotalTime>
  <Words>356</Words>
  <Application>Microsoft Office PowerPoint</Application>
  <PresentationFormat>Экран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NewsPrint</vt:lpstr>
      <vt:lpstr>Управляющие кострукции</vt:lpstr>
      <vt:lpstr>true and false</vt:lpstr>
      <vt:lpstr>if-else</vt:lpstr>
      <vt:lpstr>Циклы</vt:lpstr>
      <vt:lpstr>While</vt:lpstr>
      <vt:lpstr>do-while</vt:lpstr>
      <vt:lpstr>for </vt:lpstr>
      <vt:lpstr>foreach </vt:lpstr>
      <vt:lpstr>return </vt:lpstr>
      <vt:lpstr>switch</vt:lpstr>
      <vt:lpstr>switch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Управляющие кострукции</dc:title>
  <dc:creator>vipre</dc:creator>
  <cp:lastModifiedBy>vipre</cp:lastModifiedBy>
  <cp:revision>4</cp:revision>
  <dcterms:created xsi:type="dcterms:W3CDTF">2018-12-29T20:34:00Z</dcterms:created>
  <dcterms:modified xsi:type="dcterms:W3CDTF">2018-12-29T21:12:05Z</dcterms:modified>
</cp:coreProperties>
</file>