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772"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64" d="100"/>
          <a:sy n="64" d="100"/>
        </p:scale>
        <p:origin x="-108" y="-30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3/31/2024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3/31/2024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41" y="481017"/>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4" y="2552302"/>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4" y="3919844"/>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4" y="1721227"/>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7"/>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A693002F-D6EA-CF48-8F44-2316036B2B87}"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7"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2"/>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7"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2"/>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5"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2"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2"/>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4" y="1721227"/>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4"/>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7"/>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4"/>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7" y="2885585"/>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9" y="2885585"/>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3/31/2024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2"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5" y="2512665"/>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9"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70"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7"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2"/>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7"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2"/>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3/31/2024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6A8E3A-8DBF-0542-BC99-444DCA0CC2C2}" type="datetimeFigureOut">
              <a:rPr lang="en-US" smtClean="0"/>
              <a:pPr/>
              <a:t>3/31/2024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93002F-D6EA-CF48-8F44-2316036B2B87}"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5"/>
            <a:ext cx="10698480" cy="2492990"/>
          </a:xfrm>
          <a:prstGeom prst="rect">
            <a:avLst/>
          </a:prstGeom>
          <a:noFill/>
        </p:spPr>
        <p:txBody>
          <a:bodyPr wrap="square" rtlCol="0">
            <a:spAutoFit/>
          </a:bodyPr>
          <a:lstStyle/>
          <a:p>
            <a:r>
              <a:rPr lang="en-US" b="1" i="1" dirty="0" smtClean="0"/>
              <a:t>  </a:t>
            </a:r>
            <a:r>
              <a:rPr lang="en-US" b="1" i="1" dirty="0" smtClean="0"/>
              <a:t>    </a:t>
            </a:r>
            <a:r>
              <a:rPr lang="en-US" sz="3800" b="1" i="1" dirty="0" smtClean="0">
                <a:solidFill>
                  <a:srgbClr val="2A1F43"/>
                </a:solidFill>
                <a:latin typeface="Bahnschrift Light" pitchFamily="34" charset="0"/>
                <a:cs typeface="Arabic Typesetting" pitchFamily="66" charset="-78"/>
              </a:rPr>
              <a:t>HAND </a:t>
            </a:r>
            <a:r>
              <a:rPr lang="en-US" sz="3800" b="1" i="1" dirty="0" smtClean="0">
                <a:solidFill>
                  <a:srgbClr val="2A1F43"/>
                </a:solidFill>
                <a:latin typeface="Bahnschrift Light" pitchFamily="34" charset="0"/>
                <a:cs typeface="Arabic Typesetting" pitchFamily="66" charset="-78"/>
              </a:rPr>
              <a:t>WRITTEN</a:t>
            </a:r>
            <a:r>
              <a:rPr lang="en-US" sz="3800" b="1" i="1" dirty="0">
                <a:solidFill>
                  <a:srgbClr val="2A1F43"/>
                </a:solidFill>
                <a:latin typeface="Bahnschrift Light" pitchFamily="34" charset="0"/>
                <a:cs typeface="Arabic Typesetting" pitchFamily="66" charset="-78"/>
              </a:rPr>
              <a:t> </a:t>
            </a:r>
            <a:r>
              <a:rPr lang="en-US" sz="3800" b="1" i="1" dirty="0" smtClean="0">
                <a:solidFill>
                  <a:srgbClr val="2A1F43"/>
                </a:solidFill>
                <a:latin typeface="Bahnschrift Light" pitchFamily="34" charset="0"/>
                <a:cs typeface="Arabic Typesetting" pitchFamily="66" charset="-78"/>
              </a:rPr>
              <a:t> DIGIT RECOGNITION USING</a:t>
            </a:r>
            <a:endParaRPr lang="en-US" sz="3800" b="1" i="1" dirty="0">
              <a:solidFill>
                <a:srgbClr val="2A1F43"/>
              </a:solidFill>
              <a:latin typeface="Bahnschrift Light" pitchFamily="34" charset="0"/>
              <a:cs typeface="Arabic Typesetting" pitchFamily="66" charset="-78"/>
            </a:endParaRPr>
          </a:p>
          <a:p>
            <a:r>
              <a:rPr lang="en-US" sz="3800" b="1" i="1" dirty="0" smtClean="0">
                <a:solidFill>
                  <a:srgbClr val="2A1F43"/>
                </a:solidFill>
                <a:latin typeface="Bahnschrift Light" pitchFamily="34" charset="0"/>
                <a:cs typeface="Arabic Typesetting" pitchFamily="66" charset="-78"/>
              </a:rPr>
              <a:t>    GENERATIVE  ADVERSARIAL NETWORK </a:t>
            </a:r>
            <a:endParaRPr lang="en-US" sz="3800" b="1" i="1" dirty="0">
              <a:solidFill>
                <a:srgbClr val="2A1F43"/>
              </a:solidFill>
              <a:latin typeface="Bahnschrift Light" pitchFamily="34"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2322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6"/>
            <a:ext cx="10524344" cy="5601533"/>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lgn="l">
              <a:buNone/>
            </a:pPr>
            <a:r>
              <a:rPr lang="en-US" sz="1400" dirty="0" smtClean="0"/>
              <a:t> </a:t>
            </a:r>
            <a:r>
              <a:rPr lang="en-US" sz="2000" b="1" dirty="0"/>
              <a:t>8.</a:t>
            </a:r>
            <a:r>
              <a:rPr lang="en-US" sz="2000" b="1" i="1" dirty="0">
                <a:solidFill>
                  <a:srgbClr val="0D0D0D"/>
                </a:solidFill>
                <a:effectLst/>
              </a:rPr>
              <a:t>Integration with Handwritten Recognition </a:t>
            </a:r>
            <a:r>
              <a:rPr lang="en-US" sz="2000" b="1" i="1" dirty="0" smtClean="0">
                <a:solidFill>
                  <a:srgbClr val="0D0D0D"/>
                </a:solidFill>
                <a:effectLst/>
              </a:rPr>
              <a:t>Systems:</a:t>
            </a:r>
          </a:p>
          <a:p>
            <a:pPr marL="0" indent="0" algn="l">
              <a:buNone/>
            </a:pPr>
            <a:r>
              <a:rPr lang="en-US" sz="2000" b="1" i="1" dirty="0" smtClean="0">
                <a:solidFill>
                  <a:srgbClr val="0D0D0D"/>
                </a:solidFill>
              </a:rPr>
              <a:t>	</a:t>
            </a:r>
            <a:r>
              <a:rPr lang="en-US" sz="2000" b="0" i="1" dirty="0" smtClean="0">
                <a:solidFill>
                  <a:srgbClr val="0D0D0D"/>
                </a:solidFill>
                <a:effectLst/>
              </a:rPr>
              <a:t>Explore </a:t>
            </a:r>
            <a:r>
              <a:rPr lang="en-US" sz="2000" b="0" i="1" dirty="0">
                <a:solidFill>
                  <a:srgbClr val="0D0D0D"/>
                </a:solidFill>
                <a:effectLst/>
              </a:rPr>
              <a:t>how the generated handwritten characters can be integrated into existing recognition systems to augment training data, improving the system's accuracy and robustness</a:t>
            </a:r>
            <a:r>
              <a:rPr lang="en-US" sz="2000" b="0" i="1" dirty="0" smtClean="0">
                <a:solidFill>
                  <a:srgbClr val="0D0D0D"/>
                </a:solidFill>
                <a:effectLst/>
              </a:rPr>
              <a:t>.</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t>
            </a:r>
            <a:r>
              <a:rPr lang="en-US" sz="2000" b="1" i="1" dirty="0" smtClean="0">
                <a:solidFill>
                  <a:srgbClr val="0D0D0D"/>
                </a:solidFill>
                <a:effectLst/>
              </a:rPr>
              <a:t>Applications:</a:t>
            </a:r>
            <a:endParaRPr lang="en-US" sz="2000" i="1" dirty="0">
              <a:solidFill>
                <a:srgbClr val="0D0D0D"/>
              </a:solidFill>
            </a:endParaRPr>
          </a:p>
          <a:p>
            <a:pPr marL="0" indent="0" algn="l">
              <a:buNone/>
            </a:pPr>
            <a:r>
              <a:rPr lang="en-US" sz="2000" b="0" i="1" dirty="0" smtClean="0">
                <a:solidFill>
                  <a:srgbClr val="0D0D0D"/>
                </a:solidFill>
                <a:effectLst/>
              </a:rPr>
              <a:t>	Highlight </a:t>
            </a:r>
            <a:r>
              <a:rPr lang="en-US" sz="2000" b="0" i="1" dirty="0">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2"/>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7"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1"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8"/>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US" sz="2000" dirty="0" smtClean="0">
                <a:latin typeface="Arial" pitchFamily="34" charset="0"/>
                <a:cs typeface="Arial" pitchFamily="34" charset="0"/>
              </a:rPr>
              <a:t>R Reshma </a:t>
            </a:r>
            <a:r>
              <a:rPr lang="en-US" sz="2000" dirty="0" err="1" smtClean="0">
                <a:latin typeface="Arial" pitchFamily="34" charset="0"/>
                <a:cs typeface="Arial" pitchFamily="34" charset="0"/>
              </a:rPr>
              <a:t>Banu</a:t>
            </a:r>
            <a:r>
              <a:rPr lang="en-IN" sz="2000" dirty="0" smtClean="0">
                <a:latin typeface="Arial" pitchFamily="34" charset="0"/>
                <a:cs typeface="Arial" pitchFamily="34" charset="0"/>
              </a:rPr>
              <a:t> (</a:t>
            </a:r>
            <a:r>
              <a:rPr lang="en-IN" sz="2000" dirty="0" smtClean="0">
                <a:latin typeface="Arial" pitchFamily="34" charset="0"/>
                <a:cs typeface="Arial" pitchFamily="34" charset="0"/>
              </a:rPr>
              <a:t>BTECH/IT 3RD year)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210921205041</a:t>
            </a:r>
            <a:r>
              <a:rPr lang="en-IN" sz="2000" dirty="0" smtClean="0">
                <a:latin typeface="Arial" pitchFamily="34" charset="0"/>
                <a:cs typeface="Arial" pitchFamily="34" charset="0"/>
              </a:rPr>
              <a:t>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reshma30315</a:t>
            </a:r>
            <a:r>
              <a:rPr lang="en-IN" sz="2000" dirty="0" smtClean="0">
                <a:latin typeface="Arial" pitchFamily="34" charset="0"/>
                <a:cs typeface="Arial" pitchFamily="34" charset="0"/>
              </a:rPr>
              <a:t>@gmail.com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Loyola institute of technology                                          </a:t>
            </a:r>
          </a:p>
          <a:p>
            <a:pPr>
              <a:buNone/>
            </a:pP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9" y="661483"/>
            <a:ext cx="11313268" cy="36625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7"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8"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981</Words>
  <Application>Microsoft Office PowerPoint</Application>
  <PresentationFormat>Custom</PresentationFormat>
  <Paragraphs>168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Flow</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ADMIN</cp:lastModifiedBy>
  <cp:revision>3</cp:revision>
  <dcterms:created xsi:type="dcterms:W3CDTF">2024-03-28T03:40:19Z</dcterms:created>
  <dcterms:modified xsi:type="dcterms:W3CDTF">2024-04-01T04:54:52Z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