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58" r:id="rId7"/>
    <p:sldId id="272" r:id="rId8"/>
    <p:sldId id="273" r:id="rId9"/>
    <p:sldId id="276" r:id="rId10"/>
    <p:sldId id="277" r:id="rId11"/>
    <p:sldId id="279" r:id="rId12"/>
    <p:sldId id="274" r:id="rId13"/>
    <p:sldId id="278" r:id="rId14"/>
    <p:sldId id="275" r:id="rId15"/>
    <p:sldId id="280" r:id="rId16"/>
    <p:sldId id="266"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5F66BA-41FC-4A9F-8612-1ADAF34D61D3}" v="3122" dt="2023-02-24T23:38:21.628"/>
    <p1510:client id="{19991D68-FFC2-4C4D-B54D-70B09D685E71}" v="767" dt="2023-02-24T22:31:20.716"/>
    <p1510:client id="{8D7A25A9-B13C-4437-AF52-92DCC9267998}" v="2197" dt="2023-02-24T22:31:52.8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tagi, Pavan Preetam (motagipm)" userId="S::motagipm@mail.uc.edu::483ce624-ce1c-4143-b6f2-d36a304230b2" providerId="AD" clId="Web-{8D7A25A9-B13C-4437-AF52-92DCC9267998}"/>
    <pc:docChg chg="addSld modSld">
      <pc:chgData name="Motagi, Pavan Preetam (motagipm)" userId="S::motagipm@mail.uc.edu::483ce624-ce1c-4143-b6f2-d36a304230b2" providerId="AD" clId="Web-{8D7A25A9-B13C-4437-AF52-92DCC9267998}" dt="2023-02-24T22:31:52.837" v="1552" actId="1076"/>
      <pc:docMkLst>
        <pc:docMk/>
      </pc:docMkLst>
      <pc:sldChg chg="modSp mod modClrScheme chgLayout">
        <pc:chgData name="Motagi, Pavan Preetam (motagipm)" userId="S::motagipm@mail.uc.edu::483ce624-ce1c-4143-b6f2-d36a304230b2" providerId="AD" clId="Web-{8D7A25A9-B13C-4437-AF52-92DCC9267998}" dt="2023-02-24T21:18:07.027" v="446" actId="14100"/>
        <pc:sldMkLst>
          <pc:docMk/>
          <pc:sldMk cId="2586058810" sldId="256"/>
        </pc:sldMkLst>
        <pc:spChg chg="mod ord">
          <ac:chgData name="Motagi, Pavan Preetam (motagipm)" userId="S::motagipm@mail.uc.edu::483ce624-ce1c-4143-b6f2-d36a304230b2" providerId="AD" clId="Web-{8D7A25A9-B13C-4437-AF52-92DCC9267998}" dt="2023-02-24T21:17:55.464" v="445" actId="14100"/>
          <ac:spMkLst>
            <pc:docMk/>
            <pc:sldMk cId="2586058810" sldId="256"/>
            <ac:spMk id="2" creationId="{CFE75451-6A4B-484B-9ED1-353CCE25B0F4}"/>
          </ac:spMkLst>
        </pc:spChg>
        <pc:spChg chg="mod ord">
          <ac:chgData name="Motagi, Pavan Preetam (motagipm)" userId="S::motagipm@mail.uc.edu::483ce624-ce1c-4143-b6f2-d36a304230b2" providerId="AD" clId="Web-{8D7A25A9-B13C-4437-AF52-92DCC9267998}" dt="2023-02-24T21:18:07.027" v="446" actId="14100"/>
          <ac:spMkLst>
            <pc:docMk/>
            <pc:sldMk cId="2586058810" sldId="256"/>
            <ac:spMk id="3" creationId="{0236A1B4-B8D1-4A72-8E20-0703F54BF1FE}"/>
          </ac:spMkLst>
        </pc:spChg>
      </pc:sldChg>
      <pc:sldChg chg="modSp">
        <pc:chgData name="Motagi, Pavan Preetam (motagipm)" userId="S::motagipm@mail.uc.edu::483ce624-ce1c-4143-b6f2-d36a304230b2" providerId="AD" clId="Web-{8D7A25A9-B13C-4437-AF52-92DCC9267998}" dt="2023-02-24T22:03:02.814" v="1273" actId="20577"/>
        <pc:sldMkLst>
          <pc:docMk/>
          <pc:sldMk cId="1713219598" sldId="257"/>
        </pc:sldMkLst>
        <pc:spChg chg="mod">
          <ac:chgData name="Motagi, Pavan Preetam (motagipm)" userId="S::motagipm@mail.uc.edu::483ce624-ce1c-4143-b6f2-d36a304230b2" providerId="AD" clId="Web-{8D7A25A9-B13C-4437-AF52-92DCC9267998}" dt="2023-02-24T21:18:38.137" v="455" actId="1076"/>
          <ac:spMkLst>
            <pc:docMk/>
            <pc:sldMk cId="1713219598" sldId="257"/>
            <ac:spMk id="2" creationId="{1BEF5859-10C9-4588-9727-B9362E26C29D}"/>
          </ac:spMkLst>
        </pc:spChg>
        <pc:spChg chg="mod">
          <ac:chgData name="Motagi, Pavan Preetam (motagipm)" userId="S::motagipm@mail.uc.edu::483ce624-ce1c-4143-b6f2-d36a304230b2" providerId="AD" clId="Web-{8D7A25A9-B13C-4437-AF52-92DCC9267998}" dt="2023-02-24T21:18:52.997" v="457" actId="14100"/>
          <ac:spMkLst>
            <pc:docMk/>
            <pc:sldMk cId="1713219598" sldId="257"/>
            <ac:spMk id="3" creationId="{5671D7E5-EF66-4BCD-8DAA-E9061157F0BE}"/>
          </ac:spMkLst>
        </pc:spChg>
        <pc:spChg chg="mod">
          <ac:chgData name="Motagi, Pavan Preetam (motagipm)" userId="S::motagipm@mail.uc.edu::483ce624-ce1c-4143-b6f2-d36a304230b2" providerId="AD" clId="Web-{8D7A25A9-B13C-4437-AF52-92DCC9267998}" dt="2023-02-24T22:03:02.814" v="1273" actId="20577"/>
          <ac:spMkLst>
            <pc:docMk/>
            <pc:sldMk cId="1713219598" sldId="257"/>
            <ac:spMk id="4" creationId="{36C19884-873C-4D13-BE6D-318CF07B0D12}"/>
          </ac:spMkLst>
        </pc:spChg>
      </pc:sldChg>
      <pc:sldChg chg="modSp">
        <pc:chgData name="Motagi, Pavan Preetam (motagipm)" userId="S::motagipm@mail.uc.edu::483ce624-ce1c-4143-b6f2-d36a304230b2" providerId="AD" clId="Web-{8D7A25A9-B13C-4437-AF52-92DCC9267998}" dt="2023-02-24T22:15:55.854" v="1362" actId="20577"/>
        <pc:sldMkLst>
          <pc:docMk/>
          <pc:sldMk cId="3571516367" sldId="258"/>
        </pc:sldMkLst>
        <pc:spChg chg="mod">
          <ac:chgData name="Motagi, Pavan Preetam (motagipm)" userId="S::motagipm@mail.uc.edu::483ce624-ce1c-4143-b6f2-d36a304230b2" providerId="AD" clId="Web-{8D7A25A9-B13C-4437-AF52-92DCC9267998}" dt="2023-02-24T22:14:49.055" v="1305" actId="1076"/>
          <ac:spMkLst>
            <pc:docMk/>
            <pc:sldMk cId="3571516367" sldId="258"/>
            <ac:spMk id="2" creationId="{0A32731C-311B-46F7-A865-6C3AF6B09A47}"/>
          </ac:spMkLst>
        </pc:spChg>
        <pc:spChg chg="mod">
          <ac:chgData name="Motagi, Pavan Preetam (motagipm)" userId="S::motagipm@mail.uc.edu::483ce624-ce1c-4143-b6f2-d36a304230b2" providerId="AD" clId="Web-{8D7A25A9-B13C-4437-AF52-92DCC9267998}" dt="2023-02-24T22:15:55.854" v="1362" actId="20577"/>
          <ac:spMkLst>
            <pc:docMk/>
            <pc:sldMk cId="3571516367" sldId="258"/>
            <ac:spMk id="3" creationId="{9D5232F9-FD00-464A-9F17-619C91AEF8F3}"/>
          </ac:spMkLst>
        </pc:spChg>
      </pc:sldChg>
      <pc:sldChg chg="modSp">
        <pc:chgData name="Motagi, Pavan Preetam (motagipm)" userId="S::motagipm@mail.uc.edu::483ce624-ce1c-4143-b6f2-d36a304230b2" providerId="AD" clId="Web-{8D7A25A9-B13C-4437-AF52-92DCC9267998}" dt="2023-02-24T22:31:52.837" v="1552" actId="1076"/>
        <pc:sldMkLst>
          <pc:docMk/>
          <pc:sldMk cId="1742861620" sldId="266"/>
        </pc:sldMkLst>
        <pc:spChg chg="mod">
          <ac:chgData name="Motagi, Pavan Preetam (motagipm)" userId="S::motagipm@mail.uc.edu::483ce624-ce1c-4143-b6f2-d36a304230b2" providerId="AD" clId="Web-{8D7A25A9-B13C-4437-AF52-92DCC9267998}" dt="2023-02-24T22:31:39.634" v="1548" actId="14100"/>
          <ac:spMkLst>
            <pc:docMk/>
            <pc:sldMk cId="1742861620" sldId="266"/>
            <ac:spMk id="2" creationId="{4518FC28-E0BD-4387-B8BE-9965D1A57FF1}"/>
          </ac:spMkLst>
        </pc:spChg>
        <pc:spChg chg="mod">
          <ac:chgData name="Motagi, Pavan Preetam (motagipm)" userId="S::motagipm@mail.uc.edu::483ce624-ce1c-4143-b6f2-d36a304230b2" providerId="AD" clId="Web-{8D7A25A9-B13C-4437-AF52-92DCC9267998}" dt="2023-02-24T22:31:52.837" v="1552" actId="1076"/>
          <ac:spMkLst>
            <pc:docMk/>
            <pc:sldMk cId="1742861620" sldId="266"/>
            <ac:spMk id="3" creationId="{FED19BCA-B61F-4EA6-A1FB-CCA3BD8506FB}"/>
          </ac:spMkLst>
        </pc:spChg>
      </pc:sldChg>
      <pc:sldChg chg="addSp delSp modSp">
        <pc:chgData name="Motagi, Pavan Preetam (motagipm)" userId="S::motagipm@mail.uc.edu::483ce624-ce1c-4143-b6f2-d36a304230b2" providerId="AD" clId="Web-{8D7A25A9-B13C-4437-AF52-92DCC9267998}" dt="2023-02-24T22:06:17.758" v="1282" actId="1076"/>
        <pc:sldMkLst>
          <pc:docMk/>
          <pc:sldMk cId="1969787568" sldId="271"/>
        </pc:sldMkLst>
        <pc:spChg chg="mod">
          <ac:chgData name="Motagi, Pavan Preetam (motagipm)" userId="S::motagipm@mail.uc.edu::483ce624-ce1c-4143-b6f2-d36a304230b2" providerId="AD" clId="Web-{8D7A25A9-B13C-4437-AF52-92DCC9267998}" dt="2023-02-24T22:06:17.758" v="1282" actId="1076"/>
          <ac:spMkLst>
            <pc:docMk/>
            <pc:sldMk cId="1969787568" sldId="271"/>
            <ac:spMk id="2" creationId="{8BDF1EDE-5423-435C-B149-87AB1BC22B83}"/>
          </ac:spMkLst>
        </pc:spChg>
        <pc:spChg chg="del mod">
          <ac:chgData name="Motagi, Pavan Preetam (motagipm)" userId="S::motagipm@mail.uc.edu::483ce624-ce1c-4143-b6f2-d36a304230b2" providerId="AD" clId="Web-{8D7A25A9-B13C-4437-AF52-92DCC9267998}" dt="2023-02-24T22:05:46.679" v="1279"/>
          <ac:spMkLst>
            <pc:docMk/>
            <pc:sldMk cId="1969787568" sldId="271"/>
            <ac:spMk id="3" creationId="{AF64C29E-DF30-4DC6-AB95-2016F9A703B6}"/>
          </ac:spMkLst>
        </pc:spChg>
        <pc:spChg chg="add del mod">
          <ac:chgData name="Motagi, Pavan Preetam (motagipm)" userId="S::motagipm@mail.uc.edu::483ce624-ce1c-4143-b6f2-d36a304230b2" providerId="AD" clId="Web-{8D7A25A9-B13C-4437-AF52-92DCC9267998}" dt="2023-02-24T22:05:50.398" v="1280"/>
          <ac:spMkLst>
            <pc:docMk/>
            <pc:sldMk cId="1969787568" sldId="271"/>
            <ac:spMk id="8" creationId="{798A60AA-7ADA-9786-4C44-9CA9C9DC95FB}"/>
          </ac:spMkLst>
        </pc:spChg>
      </pc:sldChg>
      <pc:sldChg chg="modSp">
        <pc:chgData name="Motagi, Pavan Preetam (motagipm)" userId="S::motagipm@mail.uc.edu::483ce624-ce1c-4143-b6f2-d36a304230b2" providerId="AD" clId="Web-{8D7A25A9-B13C-4437-AF52-92DCC9267998}" dt="2023-02-24T22:16:50.106" v="1373" actId="20577"/>
        <pc:sldMkLst>
          <pc:docMk/>
          <pc:sldMk cId="2253519862" sldId="272"/>
        </pc:sldMkLst>
        <pc:spChg chg="mod">
          <ac:chgData name="Motagi, Pavan Preetam (motagipm)" userId="S::motagipm@mail.uc.edu::483ce624-ce1c-4143-b6f2-d36a304230b2" providerId="AD" clId="Web-{8D7A25A9-B13C-4437-AF52-92DCC9267998}" dt="2023-02-24T21:24:18.663" v="536" actId="1076"/>
          <ac:spMkLst>
            <pc:docMk/>
            <pc:sldMk cId="2253519862" sldId="272"/>
            <ac:spMk id="2" creationId="{0A32731C-311B-46F7-A865-6C3AF6B09A47}"/>
          </ac:spMkLst>
        </pc:spChg>
        <pc:spChg chg="mod">
          <ac:chgData name="Motagi, Pavan Preetam (motagipm)" userId="S::motagipm@mail.uc.edu::483ce624-ce1c-4143-b6f2-d36a304230b2" providerId="AD" clId="Web-{8D7A25A9-B13C-4437-AF52-92DCC9267998}" dt="2023-02-24T22:16:50.106" v="1373" actId="20577"/>
          <ac:spMkLst>
            <pc:docMk/>
            <pc:sldMk cId="2253519862" sldId="272"/>
            <ac:spMk id="3" creationId="{9D5232F9-FD00-464A-9F17-619C91AEF8F3}"/>
          </ac:spMkLst>
        </pc:spChg>
      </pc:sldChg>
      <pc:sldChg chg="modSp">
        <pc:chgData name="Motagi, Pavan Preetam (motagipm)" userId="S::motagipm@mail.uc.edu::483ce624-ce1c-4143-b6f2-d36a304230b2" providerId="AD" clId="Web-{8D7A25A9-B13C-4437-AF52-92DCC9267998}" dt="2023-02-24T22:17:34.670" v="1388" actId="20577"/>
        <pc:sldMkLst>
          <pc:docMk/>
          <pc:sldMk cId="2013890061" sldId="273"/>
        </pc:sldMkLst>
        <pc:spChg chg="mod">
          <ac:chgData name="Motagi, Pavan Preetam (motagipm)" userId="S::motagipm@mail.uc.edu::483ce624-ce1c-4143-b6f2-d36a304230b2" providerId="AD" clId="Web-{8D7A25A9-B13C-4437-AF52-92DCC9267998}" dt="2023-02-24T21:25:30.822" v="542" actId="20577"/>
          <ac:spMkLst>
            <pc:docMk/>
            <pc:sldMk cId="2013890061" sldId="273"/>
            <ac:spMk id="7" creationId="{1E42458A-A2CB-C5DF-F21B-6E3C9A3D655A}"/>
          </ac:spMkLst>
        </pc:spChg>
        <pc:spChg chg="mod">
          <ac:chgData name="Motagi, Pavan Preetam (motagipm)" userId="S::motagipm@mail.uc.edu::483ce624-ce1c-4143-b6f2-d36a304230b2" providerId="AD" clId="Web-{8D7A25A9-B13C-4437-AF52-92DCC9267998}" dt="2023-02-24T22:17:34.670" v="1388" actId="20577"/>
          <ac:spMkLst>
            <pc:docMk/>
            <pc:sldMk cId="2013890061" sldId="273"/>
            <ac:spMk id="928" creationId="{03F7F159-0686-0DD8-B4DA-6B9A9BD16482}"/>
          </ac:spMkLst>
        </pc:spChg>
        <pc:picChg chg="mod">
          <ac:chgData name="Motagi, Pavan Preetam (motagipm)" userId="S::motagipm@mail.uc.edu::483ce624-ce1c-4143-b6f2-d36a304230b2" providerId="AD" clId="Web-{8D7A25A9-B13C-4437-AF52-92DCC9267998}" dt="2023-02-24T22:10:36.235" v="1290" actId="14100"/>
          <ac:picMkLst>
            <pc:docMk/>
            <pc:sldMk cId="2013890061" sldId="273"/>
            <ac:picMk id="929" creationId="{3FA5200D-88AB-218A-19E3-AA44CF7A5C32}"/>
          </ac:picMkLst>
        </pc:picChg>
        <pc:picChg chg="mod">
          <ac:chgData name="Motagi, Pavan Preetam (motagipm)" userId="S::motagipm@mail.uc.edu::483ce624-ce1c-4143-b6f2-d36a304230b2" providerId="AD" clId="Web-{8D7A25A9-B13C-4437-AF52-92DCC9267998}" dt="2023-02-24T22:10:53.454" v="1293" actId="1076"/>
          <ac:picMkLst>
            <pc:docMk/>
            <pc:sldMk cId="2013890061" sldId="273"/>
            <ac:picMk id="931" creationId="{7F6F9152-BC62-276C-9099-795BA1B3CFBC}"/>
          </ac:picMkLst>
        </pc:picChg>
      </pc:sldChg>
      <pc:sldChg chg="modSp">
        <pc:chgData name="Motagi, Pavan Preetam (motagipm)" userId="S::motagipm@mail.uc.edu::483ce624-ce1c-4143-b6f2-d36a304230b2" providerId="AD" clId="Web-{8D7A25A9-B13C-4437-AF52-92DCC9267998}" dt="2023-02-24T21:26:33.589" v="559" actId="20577"/>
        <pc:sldMkLst>
          <pc:docMk/>
          <pc:sldMk cId="586708235" sldId="274"/>
        </pc:sldMkLst>
        <pc:spChg chg="mod">
          <ac:chgData name="Motagi, Pavan Preetam (motagipm)" userId="S::motagipm@mail.uc.edu::483ce624-ce1c-4143-b6f2-d36a304230b2" providerId="AD" clId="Web-{8D7A25A9-B13C-4437-AF52-92DCC9267998}" dt="2023-02-24T21:26:33.589" v="559" actId="20577"/>
          <ac:spMkLst>
            <pc:docMk/>
            <pc:sldMk cId="586708235" sldId="274"/>
            <ac:spMk id="7" creationId="{1E42458A-A2CB-C5DF-F21B-6E3C9A3D655A}"/>
          </ac:spMkLst>
        </pc:spChg>
      </pc:sldChg>
      <pc:sldChg chg="addSp delSp modSp">
        <pc:chgData name="Motagi, Pavan Preetam (motagipm)" userId="S::motagipm@mail.uc.edu::483ce624-ce1c-4143-b6f2-d36a304230b2" providerId="AD" clId="Web-{8D7A25A9-B13C-4437-AF52-92DCC9267998}" dt="2023-02-24T22:01:23.405" v="1263" actId="20577"/>
        <pc:sldMkLst>
          <pc:docMk/>
          <pc:sldMk cId="3897987075" sldId="275"/>
        </pc:sldMkLst>
        <pc:spChg chg="mod">
          <ac:chgData name="Motagi, Pavan Preetam (motagipm)" userId="S::motagipm@mail.uc.edu::483ce624-ce1c-4143-b6f2-d36a304230b2" providerId="AD" clId="Web-{8D7A25A9-B13C-4437-AF52-92DCC9267998}" dt="2023-02-24T21:26:58.481" v="565" actId="20577"/>
          <ac:spMkLst>
            <pc:docMk/>
            <pc:sldMk cId="3897987075" sldId="275"/>
            <ac:spMk id="7" creationId="{1E42458A-A2CB-C5DF-F21B-6E3C9A3D655A}"/>
          </ac:spMkLst>
        </pc:spChg>
        <pc:spChg chg="del mod">
          <ac:chgData name="Motagi, Pavan Preetam (motagipm)" userId="S::motagipm@mail.uc.edu::483ce624-ce1c-4143-b6f2-d36a304230b2" providerId="AD" clId="Web-{8D7A25A9-B13C-4437-AF52-92DCC9267998}" dt="2023-02-24T21:29:02.203" v="576"/>
          <ac:spMkLst>
            <pc:docMk/>
            <pc:sldMk cId="3897987075" sldId="275"/>
            <ac:spMk id="8" creationId="{3E297331-A216-B813-6C49-156A6D8BE552}"/>
          </ac:spMkLst>
        </pc:spChg>
        <pc:spChg chg="add del mod">
          <ac:chgData name="Motagi, Pavan Preetam (motagipm)" userId="S::motagipm@mail.uc.edu::483ce624-ce1c-4143-b6f2-d36a304230b2" providerId="AD" clId="Web-{8D7A25A9-B13C-4437-AF52-92DCC9267998}" dt="2023-02-24T21:29:08.969" v="578"/>
          <ac:spMkLst>
            <pc:docMk/>
            <pc:sldMk cId="3897987075" sldId="275"/>
            <ac:spMk id="16" creationId="{99693236-B32A-3D25-EC61-33D00BEFDF59}"/>
          </ac:spMkLst>
        </pc:spChg>
        <pc:spChg chg="add mod">
          <ac:chgData name="Motagi, Pavan Preetam (motagipm)" userId="S::motagipm@mail.uc.edu::483ce624-ce1c-4143-b6f2-d36a304230b2" providerId="AD" clId="Web-{8D7A25A9-B13C-4437-AF52-92DCC9267998}" dt="2023-02-24T22:01:23.405" v="1263" actId="20577"/>
          <ac:spMkLst>
            <pc:docMk/>
            <pc:sldMk cId="3897987075" sldId="275"/>
            <ac:spMk id="17" creationId="{BD03F380-0B03-2835-19DB-EF1AF7E94A34}"/>
          </ac:spMkLst>
        </pc:spChg>
        <pc:graphicFrameChg chg="add del mod ord modGraphic">
          <ac:chgData name="Motagi, Pavan Preetam (motagipm)" userId="S::motagipm@mail.uc.edu::483ce624-ce1c-4143-b6f2-d36a304230b2" providerId="AD" clId="Web-{8D7A25A9-B13C-4437-AF52-92DCC9267998}" dt="2023-02-24T21:29:05.922" v="577"/>
          <ac:graphicFrameMkLst>
            <pc:docMk/>
            <pc:sldMk cId="3897987075" sldId="275"/>
            <ac:graphicFrameMk id="3" creationId="{46917697-6F2D-FAD8-834A-A7E31456809B}"/>
          </ac:graphicFrameMkLst>
        </pc:graphicFrameChg>
        <pc:picChg chg="add mod">
          <ac:chgData name="Motagi, Pavan Preetam (motagipm)" userId="S::motagipm@mail.uc.edu::483ce624-ce1c-4143-b6f2-d36a304230b2" providerId="AD" clId="Web-{8D7A25A9-B13C-4437-AF52-92DCC9267998}" dt="2023-02-24T21:28:21.921" v="572" actId="14100"/>
          <ac:picMkLst>
            <pc:docMk/>
            <pc:sldMk cId="3897987075" sldId="275"/>
            <ac:picMk id="2" creationId="{9F3475EC-CD9B-471C-BF3D-FAE2EB87FE5F}"/>
          </ac:picMkLst>
        </pc:picChg>
      </pc:sldChg>
      <pc:sldChg chg="modSp">
        <pc:chgData name="Motagi, Pavan Preetam (motagipm)" userId="S::motagipm@mail.uc.edu::483ce624-ce1c-4143-b6f2-d36a304230b2" providerId="AD" clId="Web-{8D7A25A9-B13C-4437-AF52-92DCC9267998}" dt="2023-02-24T22:22:29.695" v="1447" actId="20577"/>
        <pc:sldMkLst>
          <pc:docMk/>
          <pc:sldMk cId="3438459422" sldId="276"/>
        </pc:sldMkLst>
        <pc:spChg chg="mod">
          <ac:chgData name="Motagi, Pavan Preetam (motagipm)" userId="S::motagipm@mail.uc.edu::483ce624-ce1c-4143-b6f2-d36a304230b2" providerId="AD" clId="Web-{8D7A25A9-B13C-4437-AF52-92DCC9267998}" dt="2023-02-24T22:22:29.695" v="1447" actId="20577"/>
          <ac:spMkLst>
            <pc:docMk/>
            <pc:sldMk cId="3438459422" sldId="276"/>
            <ac:spMk id="7" creationId="{1E42458A-A2CB-C5DF-F21B-6E3C9A3D655A}"/>
          </ac:spMkLst>
        </pc:spChg>
      </pc:sldChg>
      <pc:sldChg chg="modSp">
        <pc:chgData name="Motagi, Pavan Preetam (motagipm)" userId="S::motagipm@mail.uc.edu::483ce624-ce1c-4143-b6f2-d36a304230b2" providerId="AD" clId="Web-{8D7A25A9-B13C-4437-AF52-92DCC9267998}" dt="2023-02-24T22:22:20.444" v="1445" actId="20577"/>
        <pc:sldMkLst>
          <pc:docMk/>
          <pc:sldMk cId="606500526" sldId="277"/>
        </pc:sldMkLst>
        <pc:spChg chg="mod">
          <ac:chgData name="Motagi, Pavan Preetam (motagipm)" userId="S::motagipm@mail.uc.edu::483ce624-ce1c-4143-b6f2-d36a304230b2" providerId="AD" clId="Web-{8D7A25A9-B13C-4437-AF52-92DCC9267998}" dt="2023-02-24T22:22:20.444" v="1445" actId="20577"/>
          <ac:spMkLst>
            <pc:docMk/>
            <pc:sldMk cId="606500526" sldId="277"/>
            <ac:spMk id="7" creationId="{1E42458A-A2CB-C5DF-F21B-6E3C9A3D655A}"/>
          </ac:spMkLst>
        </pc:spChg>
        <pc:spChg chg="mod">
          <ac:chgData name="Motagi, Pavan Preetam (motagipm)" userId="S::motagipm@mail.uc.edu::483ce624-ce1c-4143-b6f2-d36a304230b2" providerId="AD" clId="Web-{8D7A25A9-B13C-4437-AF52-92DCC9267998}" dt="2023-02-24T22:21:03.614" v="1425" actId="20577"/>
          <ac:spMkLst>
            <pc:docMk/>
            <pc:sldMk cId="606500526" sldId="277"/>
            <ac:spMk id="928" creationId="{03F7F159-0686-0DD8-B4DA-6B9A9BD16482}"/>
          </ac:spMkLst>
        </pc:spChg>
        <pc:picChg chg="mod">
          <ac:chgData name="Motagi, Pavan Preetam (motagipm)" userId="S::motagipm@mail.uc.edu::483ce624-ce1c-4143-b6f2-d36a304230b2" providerId="AD" clId="Web-{8D7A25A9-B13C-4437-AF52-92DCC9267998}" dt="2023-02-24T22:18:35.906" v="1394" actId="14100"/>
          <ac:picMkLst>
            <pc:docMk/>
            <pc:sldMk cId="606500526" sldId="277"/>
            <ac:picMk id="2" creationId="{D315E8C7-59CC-490E-DABC-0F012EB20DCD}"/>
          </ac:picMkLst>
        </pc:picChg>
        <pc:picChg chg="mod">
          <ac:chgData name="Motagi, Pavan Preetam (motagipm)" userId="S::motagipm@mail.uc.edu::483ce624-ce1c-4143-b6f2-d36a304230b2" providerId="AD" clId="Web-{8D7A25A9-B13C-4437-AF52-92DCC9267998}" dt="2023-02-24T22:20:39.441" v="1421" actId="1076"/>
          <ac:picMkLst>
            <pc:docMk/>
            <pc:sldMk cId="606500526" sldId="277"/>
            <ac:picMk id="3" creationId="{1F1D8253-7875-7D24-AEE1-E5368ECF7AAF}"/>
          </ac:picMkLst>
        </pc:picChg>
      </pc:sldChg>
      <pc:sldChg chg="modSp">
        <pc:chgData name="Motagi, Pavan Preetam (motagipm)" userId="S::motagipm@mail.uc.edu::483ce624-ce1c-4143-b6f2-d36a304230b2" providerId="AD" clId="Web-{8D7A25A9-B13C-4437-AF52-92DCC9267998}" dt="2023-02-24T21:26:41.918" v="562" actId="20577"/>
        <pc:sldMkLst>
          <pc:docMk/>
          <pc:sldMk cId="3712636376" sldId="278"/>
        </pc:sldMkLst>
        <pc:spChg chg="mod">
          <ac:chgData name="Motagi, Pavan Preetam (motagipm)" userId="S::motagipm@mail.uc.edu::483ce624-ce1c-4143-b6f2-d36a304230b2" providerId="AD" clId="Web-{8D7A25A9-B13C-4437-AF52-92DCC9267998}" dt="2023-02-24T21:26:41.918" v="562" actId="20577"/>
          <ac:spMkLst>
            <pc:docMk/>
            <pc:sldMk cId="3712636376" sldId="278"/>
            <ac:spMk id="7" creationId="{1E42458A-A2CB-C5DF-F21B-6E3C9A3D655A}"/>
          </ac:spMkLst>
        </pc:spChg>
      </pc:sldChg>
      <pc:sldChg chg="modSp">
        <pc:chgData name="Motagi, Pavan Preetam (motagipm)" userId="S::motagipm@mail.uc.edu::483ce624-ce1c-4143-b6f2-d36a304230b2" providerId="AD" clId="Web-{8D7A25A9-B13C-4437-AF52-92DCC9267998}" dt="2023-02-24T22:22:25.788" v="1446" actId="20577"/>
        <pc:sldMkLst>
          <pc:docMk/>
          <pc:sldMk cId="3665207003" sldId="279"/>
        </pc:sldMkLst>
        <pc:spChg chg="mod">
          <ac:chgData name="Motagi, Pavan Preetam (motagipm)" userId="S::motagipm@mail.uc.edu::483ce624-ce1c-4143-b6f2-d36a304230b2" providerId="AD" clId="Web-{8D7A25A9-B13C-4437-AF52-92DCC9267998}" dt="2023-02-24T22:22:25.788" v="1446" actId="20577"/>
          <ac:spMkLst>
            <pc:docMk/>
            <pc:sldMk cId="3665207003" sldId="279"/>
            <ac:spMk id="7" creationId="{1E42458A-A2CB-C5DF-F21B-6E3C9A3D655A}"/>
          </ac:spMkLst>
        </pc:spChg>
        <pc:spChg chg="mod">
          <ac:chgData name="Motagi, Pavan Preetam (motagipm)" userId="S::motagipm@mail.uc.edu::483ce624-ce1c-4143-b6f2-d36a304230b2" providerId="AD" clId="Web-{8D7A25A9-B13C-4437-AF52-92DCC9267998}" dt="2023-02-24T22:21:55.881" v="1439" actId="14100"/>
          <ac:spMkLst>
            <pc:docMk/>
            <pc:sldMk cId="3665207003" sldId="279"/>
            <ac:spMk id="928" creationId="{03F7F159-0686-0DD8-B4DA-6B9A9BD16482}"/>
          </ac:spMkLst>
        </pc:spChg>
        <pc:picChg chg="mod">
          <ac:chgData name="Motagi, Pavan Preetam (motagipm)" userId="S::motagipm@mail.uc.edu::483ce624-ce1c-4143-b6f2-d36a304230b2" providerId="AD" clId="Web-{8D7A25A9-B13C-4437-AF52-92DCC9267998}" dt="2023-02-24T22:21:32.677" v="1435" actId="14100"/>
          <ac:picMkLst>
            <pc:docMk/>
            <pc:sldMk cId="3665207003" sldId="279"/>
            <ac:picMk id="3" creationId="{A6FD69FE-2FF2-5D3E-D612-7D21768F0D15}"/>
          </ac:picMkLst>
        </pc:picChg>
        <pc:picChg chg="mod">
          <ac:chgData name="Motagi, Pavan Preetam (motagipm)" userId="S::motagipm@mail.uc.edu::483ce624-ce1c-4143-b6f2-d36a304230b2" providerId="AD" clId="Web-{8D7A25A9-B13C-4437-AF52-92DCC9267998}" dt="2023-02-24T22:21:46.240" v="1437" actId="1076"/>
          <ac:picMkLst>
            <pc:docMk/>
            <pc:sldMk cId="3665207003" sldId="279"/>
            <ac:picMk id="8" creationId="{D3BCB831-7963-B98C-46FF-FF536D5F128A}"/>
          </ac:picMkLst>
        </pc:picChg>
      </pc:sldChg>
      <pc:sldChg chg="addSp delSp modSp add replId">
        <pc:chgData name="Motagi, Pavan Preetam (motagipm)" userId="S::motagipm@mail.uc.edu::483ce624-ce1c-4143-b6f2-d36a304230b2" providerId="AD" clId="Web-{8D7A25A9-B13C-4437-AF52-92DCC9267998}" dt="2023-02-24T22:01:46.921" v="1264" actId="20577"/>
        <pc:sldMkLst>
          <pc:docMk/>
          <pc:sldMk cId="1200628845" sldId="280"/>
        </pc:sldMkLst>
        <pc:spChg chg="mod">
          <ac:chgData name="Motagi, Pavan Preetam (motagipm)" userId="S::motagipm@mail.uc.edu::483ce624-ce1c-4143-b6f2-d36a304230b2" providerId="AD" clId="Web-{8D7A25A9-B13C-4437-AF52-92DCC9267998}" dt="2023-02-24T21:46:39.221" v="900" actId="1076"/>
          <ac:spMkLst>
            <pc:docMk/>
            <pc:sldMk cId="1200628845" sldId="280"/>
            <ac:spMk id="7" creationId="{1E42458A-A2CB-C5DF-F21B-6E3C9A3D655A}"/>
          </ac:spMkLst>
        </pc:spChg>
        <pc:spChg chg="mod">
          <ac:chgData name="Motagi, Pavan Preetam (motagipm)" userId="S::motagipm@mail.uc.edu::483ce624-ce1c-4143-b6f2-d36a304230b2" providerId="AD" clId="Web-{8D7A25A9-B13C-4437-AF52-92DCC9267998}" dt="2023-02-24T22:01:46.921" v="1264" actId="20577"/>
          <ac:spMkLst>
            <pc:docMk/>
            <pc:sldMk cId="1200628845" sldId="280"/>
            <ac:spMk id="17" creationId="{BD03F380-0B03-2835-19DB-EF1AF7E94A34}"/>
          </ac:spMkLst>
        </pc:spChg>
        <pc:picChg chg="del">
          <ac:chgData name="Motagi, Pavan Preetam (motagipm)" userId="S::motagipm@mail.uc.edu::483ce624-ce1c-4143-b6f2-d36a304230b2" providerId="AD" clId="Web-{8D7A25A9-B13C-4437-AF52-92DCC9267998}" dt="2023-02-24T21:37:15.610" v="875"/>
          <ac:picMkLst>
            <pc:docMk/>
            <pc:sldMk cId="1200628845" sldId="280"/>
            <ac:picMk id="2" creationId="{9F3475EC-CD9B-471C-BF3D-FAE2EB87FE5F}"/>
          </ac:picMkLst>
        </pc:picChg>
        <pc:picChg chg="add del mod">
          <ac:chgData name="Motagi, Pavan Preetam (motagipm)" userId="S::motagipm@mail.uc.edu::483ce624-ce1c-4143-b6f2-d36a304230b2" providerId="AD" clId="Web-{8D7A25A9-B13C-4437-AF52-92DCC9267998}" dt="2023-02-24T21:38:18.065" v="883"/>
          <ac:picMkLst>
            <pc:docMk/>
            <pc:sldMk cId="1200628845" sldId="280"/>
            <ac:picMk id="3" creationId="{F83F4108-6F2F-BAC4-D572-41FFB8DD76FF}"/>
          </ac:picMkLst>
        </pc:picChg>
        <pc:picChg chg="add mod">
          <ac:chgData name="Motagi, Pavan Preetam (motagipm)" userId="S::motagipm@mail.uc.edu::483ce624-ce1c-4143-b6f2-d36a304230b2" providerId="AD" clId="Web-{8D7A25A9-B13C-4437-AF52-92DCC9267998}" dt="2023-02-24T21:45:45.657" v="888" actId="1076"/>
          <ac:picMkLst>
            <pc:docMk/>
            <pc:sldMk cId="1200628845" sldId="280"/>
            <ac:picMk id="8" creationId="{DABDAA14-672E-B0B9-1E8E-E811F5F56D8C}"/>
          </ac:picMkLst>
        </pc:picChg>
      </pc:sldChg>
    </pc:docChg>
  </pc:docChgLst>
  <pc:docChgLst>
    <pc:chgData name="Punukollu, Reshma (punukora)" userId="S::punukora@mail.uc.edu::64d4455a-bbde-4cff-9d63-8908580eb8da" providerId="AD" clId="Web-{19991D68-FFC2-4C4D-B54D-70B09D685E71}"/>
    <pc:docChg chg="addSld modSld">
      <pc:chgData name="Punukollu, Reshma (punukora)" userId="S::punukora@mail.uc.edu::64d4455a-bbde-4cff-9d63-8908580eb8da" providerId="AD" clId="Web-{19991D68-FFC2-4C4D-B54D-70B09D685E71}" dt="2023-02-24T22:31:20.716" v="612" actId="20577"/>
      <pc:docMkLst>
        <pc:docMk/>
      </pc:docMkLst>
      <pc:sldChg chg="modSp">
        <pc:chgData name="Punukollu, Reshma (punukora)" userId="S::punukora@mail.uc.edu::64d4455a-bbde-4cff-9d63-8908580eb8da" providerId="AD" clId="Web-{19991D68-FFC2-4C4D-B54D-70B09D685E71}" dt="2023-02-24T20:51:46.613" v="4" actId="20577"/>
        <pc:sldMkLst>
          <pc:docMk/>
          <pc:sldMk cId="2586058810" sldId="256"/>
        </pc:sldMkLst>
        <pc:spChg chg="mod">
          <ac:chgData name="Punukollu, Reshma (punukora)" userId="S::punukora@mail.uc.edu::64d4455a-bbde-4cff-9d63-8908580eb8da" providerId="AD" clId="Web-{19991D68-FFC2-4C4D-B54D-70B09D685E71}" dt="2023-02-24T20:51:46.613" v="4" actId="20577"/>
          <ac:spMkLst>
            <pc:docMk/>
            <pc:sldMk cId="2586058810" sldId="256"/>
            <ac:spMk id="3" creationId="{0236A1B4-B8D1-4A72-8E20-0703F54BF1FE}"/>
          </ac:spMkLst>
        </pc:spChg>
      </pc:sldChg>
      <pc:sldChg chg="modSp">
        <pc:chgData name="Punukollu, Reshma (punukora)" userId="S::punukora@mail.uc.edu::64d4455a-bbde-4cff-9d63-8908580eb8da" providerId="AD" clId="Web-{19991D68-FFC2-4C4D-B54D-70B09D685E71}" dt="2023-02-24T20:50:57.049" v="1" actId="20577"/>
        <pc:sldMkLst>
          <pc:docMk/>
          <pc:sldMk cId="3571516367" sldId="258"/>
        </pc:sldMkLst>
        <pc:spChg chg="mod">
          <ac:chgData name="Punukollu, Reshma (punukora)" userId="S::punukora@mail.uc.edu::64d4455a-bbde-4cff-9d63-8908580eb8da" providerId="AD" clId="Web-{19991D68-FFC2-4C4D-B54D-70B09D685E71}" dt="2023-02-24T20:50:57.049" v="1" actId="20577"/>
          <ac:spMkLst>
            <pc:docMk/>
            <pc:sldMk cId="3571516367" sldId="258"/>
            <ac:spMk id="3" creationId="{9D5232F9-FD00-464A-9F17-619C91AEF8F3}"/>
          </ac:spMkLst>
        </pc:spChg>
      </pc:sldChg>
      <pc:sldChg chg="modSp">
        <pc:chgData name="Punukollu, Reshma (punukora)" userId="S::punukora@mail.uc.edu::64d4455a-bbde-4cff-9d63-8908580eb8da" providerId="AD" clId="Web-{19991D68-FFC2-4C4D-B54D-70B09D685E71}" dt="2023-02-24T22:31:20.716" v="612" actId="20577"/>
        <pc:sldMkLst>
          <pc:docMk/>
          <pc:sldMk cId="1742861620" sldId="266"/>
        </pc:sldMkLst>
        <pc:spChg chg="mod">
          <ac:chgData name="Punukollu, Reshma (punukora)" userId="S::punukora@mail.uc.edu::64d4455a-bbde-4cff-9d63-8908580eb8da" providerId="AD" clId="Web-{19991D68-FFC2-4C4D-B54D-70B09D685E71}" dt="2023-02-24T22:31:07.310" v="607" actId="1076"/>
          <ac:spMkLst>
            <pc:docMk/>
            <pc:sldMk cId="1742861620" sldId="266"/>
            <ac:spMk id="2" creationId="{4518FC28-E0BD-4387-B8BE-9965D1A57FF1}"/>
          </ac:spMkLst>
        </pc:spChg>
        <pc:spChg chg="mod">
          <ac:chgData name="Punukollu, Reshma (punukora)" userId="S::punukora@mail.uc.edu::64d4455a-bbde-4cff-9d63-8908580eb8da" providerId="AD" clId="Web-{19991D68-FFC2-4C4D-B54D-70B09D685E71}" dt="2023-02-24T22:31:20.716" v="612" actId="20577"/>
          <ac:spMkLst>
            <pc:docMk/>
            <pc:sldMk cId="1742861620" sldId="266"/>
            <ac:spMk id="3" creationId="{FED19BCA-B61F-4EA6-A1FB-CCA3BD8506FB}"/>
          </ac:spMkLst>
        </pc:spChg>
      </pc:sldChg>
      <pc:sldChg chg="modSp">
        <pc:chgData name="Punukollu, Reshma (punukora)" userId="S::punukora@mail.uc.edu::64d4455a-bbde-4cff-9d63-8908580eb8da" providerId="AD" clId="Web-{19991D68-FFC2-4C4D-B54D-70B09D685E71}" dt="2023-02-24T20:51:04.581" v="2" actId="20577"/>
        <pc:sldMkLst>
          <pc:docMk/>
          <pc:sldMk cId="2253519862" sldId="272"/>
        </pc:sldMkLst>
        <pc:spChg chg="mod">
          <ac:chgData name="Punukollu, Reshma (punukora)" userId="S::punukora@mail.uc.edu::64d4455a-bbde-4cff-9d63-8908580eb8da" providerId="AD" clId="Web-{19991D68-FFC2-4C4D-B54D-70B09D685E71}" dt="2023-02-24T20:51:04.581" v="2" actId="20577"/>
          <ac:spMkLst>
            <pc:docMk/>
            <pc:sldMk cId="2253519862" sldId="272"/>
            <ac:spMk id="3" creationId="{9D5232F9-FD00-464A-9F17-619C91AEF8F3}"/>
          </ac:spMkLst>
        </pc:spChg>
      </pc:sldChg>
      <pc:sldChg chg="addSp delSp modSp">
        <pc:chgData name="Punukollu, Reshma (punukora)" userId="S::punukora@mail.uc.edu::64d4455a-bbde-4cff-9d63-8908580eb8da" providerId="AD" clId="Web-{19991D68-FFC2-4C4D-B54D-70B09D685E71}" dt="2023-02-24T21:53:02.150" v="247" actId="1076"/>
        <pc:sldMkLst>
          <pc:docMk/>
          <pc:sldMk cId="586708235" sldId="274"/>
        </pc:sldMkLst>
        <pc:spChg chg="add mod">
          <ac:chgData name="Punukollu, Reshma (punukora)" userId="S::punukora@mail.uc.edu::64d4455a-bbde-4cff-9d63-8908580eb8da" providerId="AD" clId="Web-{19991D68-FFC2-4C4D-B54D-70B09D685E71}" dt="2023-02-24T21:53:02.150" v="247" actId="1076"/>
          <ac:spMkLst>
            <pc:docMk/>
            <pc:sldMk cId="586708235" sldId="274"/>
            <ac:spMk id="2" creationId="{4BB67AB3-8256-B46C-40A8-626D801D05A1}"/>
          </ac:spMkLst>
        </pc:spChg>
        <pc:spChg chg="mod">
          <ac:chgData name="Punukollu, Reshma (punukora)" userId="S::punukora@mail.uc.edu::64d4455a-bbde-4cff-9d63-8908580eb8da" providerId="AD" clId="Web-{19991D68-FFC2-4C4D-B54D-70B09D685E71}" dt="2023-02-24T21:11:10.483" v="55" actId="14100"/>
          <ac:spMkLst>
            <pc:docMk/>
            <pc:sldMk cId="586708235" sldId="274"/>
            <ac:spMk id="7" creationId="{1E42458A-A2CB-C5DF-F21B-6E3C9A3D655A}"/>
          </ac:spMkLst>
        </pc:spChg>
        <pc:spChg chg="del mod">
          <ac:chgData name="Punukollu, Reshma (punukora)" userId="S::punukora@mail.uc.edu::64d4455a-bbde-4cff-9d63-8908580eb8da" providerId="AD" clId="Web-{19991D68-FFC2-4C4D-B54D-70B09D685E71}" dt="2023-02-24T21:06:22.582" v="6"/>
          <ac:spMkLst>
            <pc:docMk/>
            <pc:sldMk cId="586708235" sldId="274"/>
            <ac:spMk id="8" creationId="{3E297331-A216-B813-6C49-156A6D8BE552}"/>
          </ac:spMkLst>
        </pc:spChg>
        <pc:spChg chg="add del mod">
          <ac:chgData name="Punukollu, Reshma (punukora)" userId="S::punukora@mail.uc.edu::64d4455a-bbde-4cff-9d63-8908580eb8da" providerId="AD" clId="Web-{19991D68-FFC2-4C4D-B54D-70B09D685E71}" dt="2023-02-24T21:11:05.217" v="54"/>
          <ac:spMkLst>
            <pc:docMk/>
            <pc:sldMk cId="586708235" sldId="274"/>
            <ac:spMk id="9" creationId="{040F5418-EAD9-05C3-4EC5-208E0F4EF4F3}"/>
          </ac:spMkLst>
        </pc:spChg>
        <pc:spChg chg="add mod">
          <ac:chgData name="Punukollu, Reshma (punukora)" userId="S::punukora@mail.uc.edu::64d4455a-bbde-4cff-9d63-8908580eb8da" providerId="AD" clId="Web-{19991D68-FFC2-4C4D-B54D-70B09D685E71}" dt="2023-02-24T21:11:21.624" v="57" actId="14100"/>
          <ac:spMkLst>
            <pc:docMk/>
            <pc:sldMk cId="586708235" sldId="274"/>
            <ac:spMk id="10" creationId="{6E7C8C1E-4FD4-7CCC-3CCD-6E651A68325D}"/>
          </ac:spMkLst>
        </pc:spChg>
        <pc:spChg chg="add mod">
          <ac:chgData name="Punukollu, Reshma (punukora)" userId="S::punukora@mail.uc.edu::64d4455a-bbde-4cff-9d63-8908580eb8da" providerId="AD" clId="Web-{19991D68-FFC2-4C4D-B54D-70B09D685E71}" dt="2023-02-24T21:13:43.707" v="138" actId="20577"/>
          <ac:spMkLst>
            <pc:docMk/>
            <pc:sldMk cId="586708235" sldId="274"/>
            <ac:spMk id="11" creationId="{54EBB40A-6B51-368F-0F38-5BD0C9D771F0}"/>
          </ac:spMkLst>
        </pc:spChg>
        <pc:spChg chg="add del">
          <ac:chgData name="Punukollu, Reshma (punukora)" userId="S::punukora@mail.uc.edu::64d4455a-bbde-4cff-9d63-8908580eb8da" providerId="AD" clId="Web-{19991D68-FFC2-4C4D-B54D-70B09D685E71}" dt="2023-02-24T21:23:41.291" v="155"/>
          <ac:spMkLst>
            <pc:docMk/>
            <pc:sldMk cId="586708235" sldId="274"/>
            <ac:spMk id="12" creationId="{D00E6021-41EE-C890-C017-08E2458F21EA}"/>
          </ac:spMkLst>
        </pc:spChg>
        <pc:picChg chg="add mod">
          <ac:chgData name="Punukollu, Reshma (punukora)" userId="S::punukora@mail.uc.edu::64d4455a-bbde-4cff-9d63-8908580eb8da" providerId="AD" clId="Web-{19991D68-FFC2-4C4D-B54D-70B09D685E71}" dt="2023-02-24T21:22:13.600" v="151" actId="14100"/>
          <ac:picMkLst>
            <pc:docMk/>
            <pc:sldMk cId="586708235" sldId="274"/>
            <ac:picMk id="3" creationId="{FBCEE517-5FD2-B45D-3602-649E16F961F2}"/>
          </ac:picMkLst>
        </pc:picChg>
        <pc:picChg chg="add mod">
          <ac:chgData name="Punukollu, Reshma (punukora)" userId="S::punukora@mail.uc.edu::64d4455a-bbde-4cff-9d63-8908580eb8da" providerId="AD" clId="Web-{19991D68-FFC2-4C4D-B54D-70B09D685E71}" dt="2023-02-24T21:32:11.528" v="166" actId="1076"/>
          <ac:picMkLst>
            <pc:docMk/>
            <pc:sldMk cId="586708235" sldId="274"/>
            <ac:picMk id="13" creationId="{7F89218D-9EEF-7B04-A6E2-7AA6DDEC4508}"/>
          </ac:picMkLst>
        </pc:picChg>
      </pc:sldChg>
      <pc:sldChg chg="addSp delSp modSp add replId">
        <pc:chgData name="Punukollu, Reshma (punukora)" userId="S::punukora@mail.uc.edu::64d4455a-bbde-4cff-9d63-8908580eb8da" providerId="AD" clId="Web-{19991D68-FFC2-4C4D-B54D-70B09D685E71}" dt="2023-02-24T21:53:11.182" v="248" actId="14100"/>
        <pc:sldMkLst>
          <pc:docMk/>
          <pc:sldMk cId="3712636376" sldId="278"/>
        </pc:sldMkLst>
        <pc:spChg chg="mod">
          <ac:chgData name="Punukollu, Reshma (punukora)" userId="S::punukora@mail.uc.edu::64d4455a-bbde-4cff-9d63-8908580eb8da" providerId="AD" clId="Web-{19991D68-FFC2-4C4D-B54D-70B09D685E71}" dt="2023-02-24T21:10:27.903" v="37" actId="20577"/>
          <ac:spMkLst>
            <pc:docMk/>
            <pc:sldMk cId="3712636376" sldId="278"/>
            <ac:spMk id="2" creationId="{4BB67AB3-8256-B46C-40A8-626D801D05A1}"/>
          </ac:spMkLst>
        </pc:spChg>
        <pc:spChg chg="add mod">
          <ac:chgData name="Punukollu, Reshma (punukora)" userId="S::punukora@mail.uc.edu::64d4455a-bbde-4cff-9d63-8908580eb8da" providerId="AD" clId="Web-{19991D68-FFC2-4C4D-B54D-70B09D685E71}" dt="2023-02-24T21:53:11.182" v="248" actId="14100"/>
          <ac:spMkLst>
            <pc:docMk/>
            <pc:sldMk cId="3712636376" sldId="278"/>
            <ac:spMk id="8" creationId="{C40E7753-5EDE-46BD-51F8-1192AA3C31B4}"/>
          </ac:spMkLst>
        </pc:spChg>
        <pc:spChg chg="add mod">
          <ac:chgData name="Punukollu, Reshma (punukora)" userId="S::punukora@mail.uc.edu::64d4455a-bbde-4cff-9d63-8908580eb8da" providerId="AD" clId="Web-{19991D68-FFC2-4C4D-B54D-70B09D685E71}" dt="2023-02-24T21:52:14.836" v="237" actId="20577"/>
          <ac:spMkLst>
            <pc:docMk/>
            <pc:sldMk cId="3712636376" sldId="278"/>
            <ac:spMk id="12" creationId="{DD01B9C9-58C5-8324-7D72-93F3B4E69ACD}"/>
          </ac:spMkLst>
        </pc:spChg>
        <pc:picChg chg="del">
          <ac:chgData name="Punukollu, Reshma (punukora)" userId="S::punukora@mail.uc.edu::64d4455a-bbde-4cff-9d63-8908580eb8da" providerId="AD" clId="Web-{19991D68-FFC2-4C4D-B54D-70B09D685E71}" dt="2023-02-24T21:10:23.872" v="35"/>
          <ac:picMkLst>
            <pc:docMk/>
            <pc:sldMk cId="3712636376" sldId="278"/>
            <ac:picMk id="3" creationId="{FBCEE517-5FD2-B45D-3602-649E16F961F2}"/>
          </ac:picMkLst>
        </pc:picChg>
        <pc:picChg chg="add del mod">
          <ac:chgData name="Punukollu, Reshma (punukora)" userId="S::punukora@mail.uc.edu::64d4455a-bbde-4cff-9d63-8908580eb8da" providerId="AD" clId="Web-{19991D68-FFC2-4C4D-B54D-70B09D685E71}" dt="2023-02-24T21:50:13.582" v="184"/>
          <ac:picMkLst>
            <pc:docMk/>
            <pc:sldMk cId="3712636376" sldId="278"/>
            <ac:picMk id="9" creationId="{40AA88B9-4DCF-FF73-FB9C-5990953C0162}"/>
          </ac:picMkLst>
        </pc:picChg>
        <pc:picChg chg="add mod">
          <ac:chgData name="Punukollu, Reshma (punukora)" userId="S::punukora@mail.uc.edu::64d4455a-bbde-4cff-9d63-8908580eb8da" providerId="AD" clId="Web-{19991D68-FFC2-4C4D-B54D-70B09D685E71}" dt="2023-02-24T21:51:38.257" v="197" actId="1076"/>
          <ac:picMkLst>
            <pc:docMk/>
            <pc:sldMk cId="3712636376" sldId="278"/>
            <ac:picMk id="10" creationId="{263EA737-9640-B158-4849-DC1A670F2DAF}"/>
          </ac:picMkLst>
        </pc:picChg>
      </pc:sldChg>
    </pc:docChg>
  </pc:docChgLst>
  <pc:docChgLst>
    <pc:chgData name="Nandi, Saurav (nandisv)" userId="S::nandisv@mail.uc.edu::84707623-101d-4e01-ab73-69126c58c2db" providerId="AD" clId="Web-{0A5F66BA-41FC-4A9F-8612-1ADAF34D61D3}"/>
    <pc:docChg chg="addSld modSld">
      <pc:chgData name="Nandi, Saurav (nandisv)" userId="S::nandisv@mail.uc.edu::84707623-101d-4e01-ab73-69126c58c2db" providerId="AD" clId="Web-{0A5F66BA-41FC-4A9F-8612-1ADAF34D61D3}" dt="2023-02-24T23:38:21.628" v="1946" actId="20577"/>
      <pc:docMkLst>
        <pc:docMk/>
      </pc:docMkLst>
      <pc:sldChg chg="modSp">
        <pc:chgData name="Nandi, Saurav (nandisv)" userId="S::nandisv@mail.uc.edu::84707623-101d-4e01-ab73-69126c58c2db" providerId="AD" clId="Web-{0A5F66BA-41FC-4A9F-8612-1ADAF34D61D3}" dt="2023-02-24T23:38:21.628" v="1946" actId="20577"/>
        <pc:sldMkLst>
          <pc:docMk/>
          <pc:sldMk cId="1742861620" sldId="266"/>
        </pc:sldMkLst>
        <pc:spChg chg="mod">
          <ac:chgData name="Nandi, Saurav (nandisv)" userId="S::nandisv@mail.uc.edu::84707623-101d-4e01-ab73-69126c58c2db" providerId="AD" clId="Web-{0A5F66BA-41FC-4A9F-8612-1ADAF34D61D3}" dt="2023-02-24T23:38:21.628" v="1946" actId="20577"/>
          <ac:spMkLst>
            <pc:docMk/>
            <pc:sldMk cId="1742861620" sldId="266"/>
            <ac:spMk id="3" creationId="{FED19BCA-B61F-4EA6-A1FB-CCA3BD8506FB}"/>
          </ac:spMkLst>
        </pc:spChg>
      </pc:sldChg>
      <pc:sldChg chg="addSp delSp modSp mod modClrScheme chgLayout">
        <pc:chgData name="Nandi, Saurav (nandisv)" userId="S::nandisv@mail.uc.edu::84707623-101d-4e01-ab73-69126c58c2db" providerId="AD" clId="Web-{0A5F66BA-41FC-4A9F-8612-1ADAF34D61D3}" dt="2023-02-24T21:36:32.494" v="1723" actId="14100"/>
        <pc:sldMkLst>
          <pc:docMk/>
          <pc:sldMk cId="2013890061" sldId="273"/>
        </pc:sldMkLst>
        <pc:spChg chg="mod">
          <ac:chgData name="Nandi, Saurav (nandisv)" userId="S::nandisv@mail.uc.edu::84707623-101d-4e01-ab73-69126c58c2db" providerId="AD" clId="Web-{0A5F66BA-41FC-4A9F-8612-1ADAF34D61D3}" dt="2023-02-24T20:54:32.209" v="173"/>
          <ac:spMkLst>
            <pc:docMk/>
            <pc:sldMk cId="2013890061" sldId="273"/>
            <ac:spMk id="4" creationId="{566221E1-7E8D-647D-4CE3-7E9C03898A30}"/>
          </ac:spMkLst>
        </pc:spChg>
        <pc:spChg chg="mod">
          <ac:chgData name="Nandi, Saurav (nandisv)" userId="S::nandisv@mail.uc.edu::84707623-101d-4e01-ab73-69126c58c2db" providerId="AD" clId="Web-{0A5F66BA-41FC-4A9F-8612-1ADAF34D61D3}" dt="2023-02-24T20:54:32.209" v="173"/>
          <ac:spMkLst>
            <pc:docMk/>
            <pc:sldMk cId="2013890061" sldId="273"/>
            <ac:spMk id="5" creationId="{100A95BB-DDD4-FABC-1772-9929D1FC1539}"/>
          </ac:spMkLst>
        </pc:spChg>
        <pc:spChg chg="mod">
          <ac:chgData name="Nandi, Saurav (nandisv)" userId="S::nandisv@mail.uc.edu::84707623-101d-4e01-ab73-69126c58c2db" providerId="AD" clId="Web-{0A5F66BA-41FC-4A9F-8612-1ADAF34D61D3}" dt="2023-02-24T20:54:32.209" v="173"/>
          <ac:spMkLst>
            <pc:docMk/>
            <pc:sldMk cId="2013890061" sldId="273"/>
            <ac:spMk id="6" creationId="{85E9EBB5-DF21-8FFD-1077-F87EB64CABB5}"/>
          </ac:spMkLst>
        </pc:spChg>
        <pc:spChg chg="mod">
          <ac:chgData name="Nandi, Saurav (nandisv)" userId="S::nandisv@mail.uc.edu::84707623-101d-4e01-ab73-69126c58c2db" providerId="AD" clId="Web-{0A5F66BA-41FC-4A9F-8612-1ADAF34D61D3}" dt="2023-02-24T20:54:32.209" v="173"/>
          <ac:spMkLst>
            <pc:docMk/>
            <pc:sldMk cId="2013890061" sldId="273"/>
            <ac:spMk id="7" creationId="{1E42458A-A2CB-C5DF-F21B-6E3C9A3D655A}"/>
          </ac:spMkLst>
        </pc:spChg>
        <pc:spChg chg="del">
          <ac:chgData name="Nandi, Saurav (nandisv)" userId="S::nandisv@mail.uc.edu::84707623-101d-4e01-ab73-69126c58c2db" providerId="AD" clId="Web-{0A5F66BA-41FC-4A9F-8612-1ADAF34D61D3}" dt="2023-02-24T20:50:20.640" v="0"/>
          <ac:spMkLst>
            <pc:docMk/>
            <pc:sldMk cId="2013890061" sldId="273"/>
            <ac:spMk id="8" creationId="{3E297331-A216-B813-6C49-156A6D8BE552}"/>
          </ac:spMkLst>
        </pc:spChg>
        <pc:spChg chg="add del mod">
          <ac:chgData name="Nandi, Saurav (nandisv)" userId="S::nandisv@mail.uc.edu::84707623-101d-4e01-ab73-69126c58c2db" providerId="AD" clId="Web-{0A5F66BA-41FC-4A9F-8612-1ADAF34D61D3}" dt="2023-02-24T20:52:42.316" v="142"/>
          <ac:spMkLst>
            <pc:docMk/>
            <pc:sldMk cId="2013890061" sldId="273"/>
            <ac:spMk id="918" creationId="{CFBC6E70-1E52-8AC3-58E0-02D1DDA4FEFD}"/>
          </ac:spMkLst>
        </pc:spChg>
        <pc:spChg chg="add del mod">
          <ac:chgData name="Nandi, Saurav (nandisv)" userId="S::nandisv@mail.uc.edu::84707623-101d-4e01-ab73-69126c58c2db" providerId="AD" clId="Web-{0A5F66BA-41FC-4A9F-8612-1ADAF34D61D3}" dt="2023-02-24T20:54:41.288" v="174"/>
          <ac:spMkLst>
            <pc:docMk/>
            <pc:sldMk cId="2013890061" sldId="273"/>
            <ac:spMk id="927" creationId="{721C9F73-0674-80E4-09C7-5C09680D97A9}"/>
          </ac:spMkLst>
        </pc:spChg>
        <pc:spChg chg="add mod">
          <ac:chgData name="Nandi, Saurav (nandisv)" userId="S::nandisv@mail.uc.edu::84707623-101d-4e01-ab73-69126c58c2db" providerId="AD" clId="Web-{0A5F66BA-41FC-4A9F-8612-1ADAF34D61D3}" dt="2023-02-24T21:29:50.656" v="1707" actId="20577"/>
          <ac:spMkLst>
            <pc:docMk/>
            <pc:sldMk cId="2013890061" sldId="273"/>
            <ac:spMk id="928" creationId="{03F7F159-0686-0DD8-B4DA-6B9A9BD16482}"/>
          </ac:spMkLst>
        </pc:spChg>
        <pc:spChg chg="add del mod">
          <ac:chgData name="Nandi, Saurav (nandisv)" userId="S::nandisv@mail.uc.edu::84707623-101d-4e01-ab73-69126c58c2db" providerId="AD" clId="Web-{0A5F66BA-41FC-4A9F-8612-1ADAF34D61D3}" dt="2023-02-24T20:54:32.209" v="173"/>
          <ac:spMkLst>
            <pc:docMk/>
            <pc:sldMk cId="2013890061" sldId="273"/>
            <ac:spMk id="932" creationId="{CB268E77-8939-7A91-1412-A811806C68EC}"/>
          </ac:spMkLst>
        </pc:spChg>
        <pc:spChg chg="add del mod">
          <ac:chgData name="Nandi, Saurav (nandisv)" userId="S::nandisv@mail.uc.edu::84707623-101d-4e01-ab73-69126c58c2db" providerId="AD" clId="Web-{0A5F66BA-41FC-4A9F-8612-1ADAF34D61D3}" dt="2023-02-24T20:54:32.209" v="173"/>
          <ac:spMkLst>
            <pc:docMk/>
            <pc:sldMk cId="2013890061" sldId="273"/>
            <ac:spMk id="934" creationId="{0D7B5C16-5BCA-0322-FDA8-1619FEFA4F4D}"/>
          </ac:spMkLst>
        </pc:spChg>
        <pc:spChg chg="add del mod">
          <ac:chgData name="Nandi, Saurav (nandisv)" userId="S::nandisv@mail.uc.edu::84707623-101d-4e01-ab73-69126c58c2db" providerId="AD" clId="Web-{0A5F66BA-41FC-4A9F-8612-1ADAF34D61D3}" dt="2023-02-24T20:54:32.209" v="173"/>
          <ac:spMkLst>
            <pc:docMk/>
            <pc:sldMk cId="2013890061" sldId="273"/>
            <ac:spMk id="936" creationId="{76AE21C3-5CA6-FEDC-B49B-B7330B7A2DB8}"/>
          </ac:spMkLst>
        </pc:spChg>
        <pc:spChg chg="add del mod">
          <ac:chgData name="Nandi, Saurav (nandisv)" userId="S::nandisv@mail.uc.edu::84707623-101d-4e01-ab73-69126c58c2db" providerId="AD" clId="Web-{0A5F66BA-41FC-4A9F-8612-1ADAF34D61D3}" dt="2023-02-24T20:54:32.209" v="173"/>
          <ac:spMkLst>
            <pc:docMk/>
            <pc:sldMk cId="2013890061" sldId="273"/>
            <ac:spMk id="938" creationId="{FAD4B33E-4ECE-FF5E-2A8E-24E6420AA4B8}"/>
          </ac:spMkLst>
        </pc:spChg>
        <pc:spChg chg="add del mod">
          <ac:chgData name="Nandi, Saurav (nandisv)" userId="S::nandisv@mail.uc.edu::84707623-101d-4e01-ab73-69126c58c2db" providerId="AD" clId="Web-{0A5F66BA-41FC-4A9F-8612-1ADAF34D61D3}" dt="2023-02-24T20:54:32.209" v="173"/>
          <ac:spMkLst>
            <pc:docMk/>
            <pc:sldMk cId="2013890061" sldId="273"/>
            <ac:spMk id="940" creationId="{777BFE96-2B87-0BE5-2544-D5CA70410CA6}"/>
          </ac:spMkLst>
        </pc:spChg>
        <pc:spChg chg="add del mod">
          <ac:chgData name="Nandi, Saurav (nandisv)" userId="S::nandisv@mail.uc.edu::84707623-101d-4e01-ab73-69126c58c2db" providerId="AD" clId="Web-{0A5F66BA-41FC-4A9F-8612-1ADAF34D61D3}" dt="2023-02-24T20:54:32.209" v="173"/>
          <ac:spMkLst>
            <pc:docMk/>
            <pc:sldMk cId="2013890061" sldId="273"/>
            <ac:spMk id="942" creationId="{35D0E062-436D-2B8E-D570-BCA2981B20A6}"/>
          </ac:spMkLst>
        </pc:spChg>
        <pc:spChg chg="add del mod">
          <ac:chgData name="Nandi, Saurav (nandisv)" userId="S::nandisv@mail.uc.edu::84707623-101d-4e01-ab73-69126c58c2db" providerId="AD" clId="Web-{0A5F66BA-41FC-4A9F-8612-1ADAF34D61D3}" dt="2023-02-24T20:54:10.725" v="162"/>
          <ac:spMkLst>
            <pc:docMk/>
            <pc:sldMk cId="2013890061" sldId="273"/>
            <ac:spMk id="947" creationId="{E411ED94-1733-ABA2-98C4-4F6FA5275EC6}"/>
          </ac:spMkLst>
        </pc:spChg>
        <pc:spChg chg="add del mod">
          <ac:chgData name="Nandi, Saurav (nandisv)" userId="S::nandisv@mail.uc.edu::84707623-101d-4e01-ab73-69126c58c2db" providerId="AD" clId="Web-{0A5F66BA-41FC-4A9F-8612-1ADAF34D61D3}" dt="2023-02-24T20:54:10.725" v="162"/>
          <ac:spMkLst>
            <pc:docMk/>
            <pc:sldMk cId="2013890061" sldId="273"/>
            <ac:spMk id="949" creationId="{BFAF931D-3C5A-E188-918F-17BA048CE2A3}"/>
          </ac:spMkLst>
        </pc:spChg>
        <pc:spChg chg="add del mod">
          <ac:chgData name="Nandi, Saurav (nandisv)" userId="S::nandisv@mail.uc.edu::84707623-101d-4e01-ab73-69126c58c2db" providerId="AD" clId="Web-{0A5F66BA-41FC-4A9F-8612-1ADAF34D61D3}" dt="2023-02-24T20:54:10.725" v="162"/>
          <ac:spMkLst>
            <pc:docMk/>
            <pc:sldMk cId="2013890061" sldId="273"/>
            <ac:spMk id="951" creationId="{F9CFB874-3B11-9B18-87E1-9793F488E1A4}"/>
          </ac:spMkLst>
        </pc:spChg>
        <pc:spChg chg="add del mod">
          <ac:chgData name="Nandi, Saurav (nandisv)" userId="S::nandisv@mail.uc.edu::84707623-101d-4e01-ab73-69126c58c2db" providerId="AD" clId="Web-{0A5F66BA-41FC-4A9F-8612-1ADAF34D61D3}" dt="2023-02-24T20:54:10.725" v="162"/>
          <ac:spMkLst>
            <pc:docMk/>
            <pc:sldMk cId="2013890061" sldId="273"/>
            <ac:spMk id="953" creationId="{2FF6F5F2-E17C-9053-7AEF-A635C57B5875}"/>
          </ac:spMkLst>
        </pc:spChg>
        <pc:spChg chg="add del mod">
          <ac:chgData name="Nandi, Saurav (nandisv)" userId="S::nandisv@mail.uc.edu::84707623-101d-4e01-ab73-69126c58c2db" providerId="AD" clId="Web-{0A5F66BA-41FC-4A9F-8612-1ADAF34D61D3}" dt="2023-02-24T20:54:10.725" v="162"/>
          <ac:spMkLst>
            <pc:docMk/>
            <pc:sldMk cId="2013890061" sldId="273"/>
            <ac:spMk id="955" creationId="{6CF9406A-0062-3F87-AFB5-EFBF256DE4FC}"/>
          </ac:spMkLst>
        </pc:spChg>
        <pc:spChg chg="add del mod">
          <ac:chgData name="Nandi, Saurav (nandisv)" userId="S::nandisv@mail.uc.edu::84707623-101d-4e01-ab73-69126c58c2db" providerId="AD" clId="Web-{0A5F66BA-41FC-4A9F-8612-1ADAF34D61D3}" dt="2023-02-24T20:54:10.725" v="162"/>
          <ac:spMkLst>
            <pc:docMk/>
            <pc:sldMk cId="2013890061" sldId="273"/>
            <ac:spMk id="957" creationId="{232172EB-4D2B-7881-CF0E-3D09A95100AD}"/>
          </ac:spMkLst>
        </pc:spChg>
        <pc:spChg chg="add del mod">
          <ac:chgData name="Nandi, Saurav (nandisv)" userId="S::nandisv@mail.uc.edu::84707623-101d-4e01-ab73-69126c58c2db" providerId="AD" clId="Web-{0A5F66BA-41FC-4A9F-8612-1ADAF34D61D3}" dt="2023-02-24T20:54:10.725" v="162"/>
          <ac:spMkLst>
            <pc:docMk/>
            <pc:sldMk cId="2013890061" sldId="273"/>
            <ac:spMk id="959" creationId="{96AAD603-DDD7-4947-0EA2-602D2F7D8FBE}"/>
          </ac:spMkLst>
        </pc:spChg>
        <pc:graphicFrameChg chg="add del mod ord modGraphic">
          <ac:chgData name="Nandi, Saurav (nandisv)" userId="S::nandisv@mail.uc.edu::84707623-101d-4e01-ab73-69126c58c2db" providerId="AD" clId="Web-{0A5F66BA-41FC-4A9F-8612-1ADAF34D61D3}" dt="2023-02-24T20:52:35.863" v="141"/>
          <ac:graphicFrameMkLst>
            <pc:docMk/>
            <pc:sldMk cId="2013890061" sldId="273"/>
            <ac:graphicFrameMk id="2" creationId="{37B6C1DD-4F01-7FB8-FB93-8DBC39C5C5B3}"/>
          </ac:graphicFrameMkLst>
        </pc:graphicFrameChg>
        <pc:graphicFrameChg chg="add del mod ord modGraphic">
          <ac:chgData name="Nandi, Saurav (nandisv)" userId="S::nandisv@mail.uc.edu::84707623-101d-4e01-ab73-69126c58c2db" providerId="AD" clId="Web-{0A5F66BA-41FC-4A9F-8612-1ADAF34D61D3}" dt="2023-02-24T20:52:48.019" v="143"/>
          <ac:graphicFrameMkLst>
            <pc:docMk/>
            <pc:sldMk cId="2013890061" sldId="273"/>
            <ac:graphicFrameMk id="919" creationId="{EA2FF8BC-7AF2-7E90-BFB6-C1BEB50A4C99}"/>
          </ac:graphicFrameMkLst>
        </pc:graphicFrameChg>
        <pc:picChg chg="add mod">
          <ac:chgData name="Nandi, Saurav (nandisv)" userId="S::nandisv@mail.uc.edu::84707623-101d-4e01-ab73-69126c58c2db" providerId="AD" clId="Web-{0A5F66BA-41FC-4A9F-8612-1ADAF34D61D3}" dt="2023-02-24T21:30:24.016" v="1716" actId="14100"/>
          <ac:picMkLst>
            <pc:docMk/>
            <pc:sldMk cId="2013890061" sldId="273"/>
            <ac:picMk id="929" creationId="{3FA5200D-88AB-218A-19E3-AA44CF7A5C32}"/>
          </ac:picMkLst>
        </pc:picChg>
        <pc:picChg chg="add del mod">
          <ac:chgData name="Nandi, Saurav (nandisv)" userId="S::nandisv@mail.uc.edu::84707623-101d-4e01-ab73-69126c58c2db" providerId="AD" clId="Web-{0A5F66BA-41FC-4A9F-8612-1ADAF34D61D3}" dt="2023-02-24T21:29:36.858" v="1704"/>
          <ac:picMkLst>
            <pc:docMk/>
            <pc:sldMk cId="2013890061" sldId="273"/>
            <ac:picMk id="930" creationId="{A7F0CFCD-1EFD-C35B-C760-09591A1011FD}"/>
          </ac:picMkLst>
        </pc:picChg>
        <pc:picChg chg="add mod">
          <ac:chgData name="Nandi, Saurav (nandisv)" userId="S::nandisv@mail.uc.edu::84707623-101d-4e01-ab73-69126c58c2db" providerId="AD" clId="Web-{0A5F66BA-41FC-4A9F-8612-1ADAF34D61D3}" dt="2023-02-24T21:36:32.494" v="1723" actId="14100"/>
          <ac:picMkLst>
            <pc:docMk/>
            <pc:sldMk cId="2013890061" sldId="273"/>
            <ac:picMk id="931" creationId="{7F6F9152-BC62-276C-9099-795BA1B3CFBC}"/>
          </ac:picMkLst>
        </pc:picChg>
      </pc:sldChg>
      <pc:sldChg chg="addSp delSp modSp add mod replId modClrScheme chgLayout">
        <pc:chgData name="Nandi, Saurav (nandisv)" userId="S::nandisv@mail.uc.edu::84707623-101d-4e01-ab73-69126c58c2db" providerId="AD" clId="Web-{0A5F66BA-41FC-4A9F-8612-1ADAF34D61D3}" dt="2023-02-24T21:20:32.860" v="1469"/>
        <pc:sldMkLst>
          <pc:docMk/>
          <pc:sldMk cId="3438459422" sldId="276"/>
        </pc:sldMkLst>
        <pc:spChg chg="mod">
          <ac:chgData name="Nandi, Saurav (nandisv)" userId="S::nandisv@mail.uc.edu::84707623-101d-4e01-ab73-69126c58c2db" providerId="AD" clId="Web-{0A5F66BA-41FC-4A9F-8612-1ADAF34D61D3}" dt="2023-02-24T21:20:32.860" v="1469"/>
          <ac:spMkLst>
            <pc:docMk/>
            <pc:sldMk cId="3438459422" sldId="276"/>
            <ac:spMk id="4" creationId="{566221E1-7E8D-647D-4CE3-7E9C03898A30}"/>
          </ac:spMkLst>
        </pc:spChg>
        <pc:spChg chg="mod">
          <ac:chgData name="Nandi, Saurav (nandisv)" userId="S::nandisv@mail.uc.edu::84707623-101d-4e01-ab73-69126c58c2db" providerId="AD" clId="Web-{0A5F66BA-41FC-4A9F-8612-1ADAF34D61D3}" dt="2023-02-24T21:20:32.860" v="1469"/>
          <ac:spMkLst>
            <pc:docMk/>
            <pc:sldMk cId="3438459422" sldId="276"/>
            <ac:spMk id="5" creationId="{100A95BB-DDD4-FABC-1772-9929D1FC1539}"/>
          </ac:spMkLst>
        </pc:spChg>
        <pc:spChg chg="mod">
          <ac:chgData name="Nandi, Saurav (nandisv)" userId="S::nandisv@mail.uc.edu::84707623-101d-4e01-ab73-69126c58c2db" providerId="AD" clId="Web-{0A5F66BA-41FC-4A9F-8612-1ADAF34D61D3}" dt="2023-02-24T21:20:32.860" v="1469"/>
          <ac:spMkLst>
            <pc:docMk/>
            <pc:sldMk cId="3438459422" sldId="276"/>
            <ac:spMk id="6" creationId="{85E9EBB5-DF21-8FFD-1077-F87EB64CABB5}"/>
          </ac:spMkLst>
        </pc:spChg>
        <pc:spChg chg="mod">
          <ac:chgData name="Nandi, Saurav (nandisv)" userId="S::nandisv@mail.uc.edu::84707623-101d-4e01-ab73-69126c58c2db" providerId="AD" clId="Web-{0A5F66BA-41FC-4A9F-8612-1ADAF34D61D3}" dt="2023-02-24T21:20:32.860" v="1469"/>
          <ac:spMkLst>
            <pc:docMk/>
            <pc:sldMk cId="3438459422" sldId="276"/>
            <ac:spMk id="7" creationId="{1E42458A-A2CB-C5DF-F21B-6E3C9A3D655A}"/>
          </ac:spMkLst>
        </pc:spChg>
        <pc:spChg chg="del mod">
          <ac:chgData name="Nandi, Saurav (nandisv)" userId="S::nandisv@mail.uc.edu::84707623-101d-4e01-ab73-69126c58c2db" providerId="AD" clId="Web-{0A5F66BA-41FC-4A9F-8612-1ADAF34D61D3}" dt="2023-02-24T21:20:32.860" v="1469"/>
          <ac:spMkLst>
            <pc:docMk/>
            <pc:sldMk cId="3438459422" sldId="276"/>
            <ac:spMk id="928" creationId="{03F7F159-0686-0DD8-B4DA-6B9A9BD16482}"/>
          </ac:spMkLst>
        </pc:spChg>
        <pc:graphicFrameChg chg="add">
          <ac:chgData name="Nandi, Saurav (nandisv)" userId="S::nandisv@mail.uc.edu::84707623-101d-4e01-ab73-69126c58c2db" providerId="AD" clId="Web-{0A5F66BA-41FC-4A9F-8612-1ADAF34D61D3}" dt="2023-02-24T21:20:32.860" v="1469"/>
          <ac:graphicFrameMkLst>
            <pc:docMk/>
            <pc:sldMk cId="3438459422" sldId="276"/>
            <ac:graphicFrameMk id="930" creationId="{C0DBAF2F-7BF1-2C7F-5F02-BA12FCBF8D8C}"/>
          </ac:graphicFrameMkLst>
        </pc:graphicFrameChg>
        <pc:picChg chg="del">
          <ac:chgData name="Nandi, Saurav (nandisv)" userId="S::nandisv@mail.uc.edu::84707623-101d-4e01-ab73-69126c58c2db" providerId="AD" clId="Web-{0A5F66BA-41FC-4A9F-8612-1ADAF34D61D3}" dt="2023-02-24T21:00:59.392" v="551"/>
          <ac:picMkLst>
            <pc:docMk/>
            <pc:sldMk cId="3438459422" sldId="276"/>
            <ac:picMk id="929" creationId="{3FA5200D-88AB-218A-19E3-AA44CF7A5C32}"/>
          </ac:picMkLst>
        </pc:picChg>
      </pc:sldChg>
      <pc:sldChg chg="addSp delSp modSp add mod replId modClrScheme chgLayout">
        <pc:chgData name="Nandi, Saurav (nandisv)" userId="S::nandisv@mail.uc.edu::84707623-101d-4e01-ab73-69126c58c2db" providerId="AD" clId="Web-{0A5F66BA-41FC-4A9F-8612-1ADAF34D61D3}" dt="2023-02-24T23:37:59.613" v="1917" actId="20577"/>
        <pc:sldMkLst>
          <pc:docMk/>
          <pc:sldMk cId="606500526" sldId="277"/>
        </pc:sldMkLst>
        <pc:spChg chg="mod">
          <ac:chgData name="Nandi, Saurav (nandisv)" userId="S::nandisv@mail.uc.edu::84707623-101d-4e01-ab73-69126c58c2db" providerId="AD" clId="Web-{0A5F66BA-41FC-4A9F-8612-1ADAF34D61D3}" dt="2023-02-24T21:22:28.488" v="1513"/>
          <ac:spMkLst>
            <pc:docMk/>
            <pc:sldMk cId="606500526" sldId="277"/>
            <ac:spMk id="4" creationId="{566221E1-7E8D-647D-4CE3-7E9C03898A30}"/>
          </ac:spMkLst>
        </pc:spChg>
        <pc:spChg chg="mod">
          <ac:chgData name="Nandi, Saurav (nandisv)" userId="S::nandisv@mail.uc.edu::84707623-101d-4e01-ab73-69126c58c2db" providerId="AD" clId="Web-{0A5F66BA-41FC-4A9F-8612-1ADAF34D61D3}" dt="2023-02-24T21:22:28.488" v="1513"/>
          <ac:spMkLst>
            <pc:docMk/>
            <pc:sldMk cId="606500526" sldId="277"/>
            <ac:spMk id="5" creationId="{100A95BB-DDD4-FABC-1772-9929D1FC1539}"/>
          </ac:spMkLst>
        </pc:spChg>
        <pc:spChg chg="mod">
          <ac:chgData name="Nandi, Saurav (nandisv)" userId="S::nandisv@mail.uc.edu::84707623-101d-4e01-ab73-69126c58c2db" providerId="AD" clId="Web-{0A5F66BA-41FC-4A9F-8612-1ADAF34D61D3}" dt="2023-02-24T21:22:28.488" v="1513"/>
          <ac:spMkLst>
            <pc:docMk/>
            <pc:sldMk cId="606500526" sldId="277"/>
            <ac:spMk id="6" creationId="{85E9EBB5-DF21-8FFD-1077-F87EB64CABB5}"/>
          </ac:spMkLst>
        </pc:spChg>
        <pc:spChg chg="mod">
          <ac:chgData name="Nandi, Saurav (nandisv)" userId="S::nandisv@mail.uc.edu::84707623-101d-4e01-ab73-69126c58c2db" providerId="AD" clId="Web-{0A5F66BA-41FC-4A9F-8612-1ADAF34D61D3}" dt="2023-02-24T21:22:28.488" v="1513"/>
          <ac:spMkLst>
            <pc:docMk/>
            <pc:sldMk cId="606500526" sldId="277"/>
            <ac:spMk id="7" creationId="{1E42458A-A2CB-C5DF-F21B-6E3C9A3D655A}"/>
          </ac:spMkLst>
        </pc:spChg>
        <pc:spChg chg="mod ord">
          <ac:chgData name="Nandi, Saurav (nandisv)" userId="S::nandisv@mail.uc.edu::84707623-101d-4e01-ab73-69126c58c2db" providerId="AD" clId="Web-{0A5F66BA-41FC-4A9F-8612-1ADAF34D61D3}" dt="2023-02-24T23:37:59.613" v="1917" actId="20577"/>
          <ac:spMkLst>
            <pc:docMk/>
            <pc:sldMk cId="606500526" sldId="277"/>
            <ac:spMk id="928" creationId="{03F7F159-0686-0DD8-B4DA-6B9A9BD16482}"/>
          </ac:spMkLst>
        </pc:spChg>
        <pc:spChg chg="add del mod">
          <ac:chgData name="Nandi, Saurav (nandisv)" userId="S::nandisv@mail.uc.edu::84707623-101d-4e01-ab73-69126c58c2db" providerId="AD" clId="Web-{0A5F66BA-41FC-4A9F-8612-1ADAF34D61D3}" dt="2023-02-24T21:22:11.347" v="1511"/>
          <ac:spMkLst>
            <pc:docMk/>
            <pc:sldMk cId="606500526" sldId="277"/>
            <ac:spMk id="933" creationId="{DB62A017-E16A-A672-5805-DC8B1ED5D90B}"/>
          </ac:spMkLst>
        </pc:spChg>
        <pc:spChg chg="add del mod">
          <ac:chgData name="Nandi, Saurav (nandisv)" userId="S::nandisv@mail.uc.edu::84707623-101d-4e01-ab73-69126c58c2db" providerId="AD" clId="Web-{0A5F66BA-41FC-4A9F-8612-1ADAF34D61D3}" dt="2023-02-24T21:22:11.347" v="1511"/>
          <ac:spMkLst>
            <pc:docMk/>
            <pc:sldMk cId="606500526" sldId="277"/>
            <ac:spMk id="935" creationId="{AF150770-52B6-8489-218F-8827A5BBCE46}"/>
          </ac:spMkLst>
        </pc:spChg>
        <pc:spChg chg="add del mod">
          <ac:chgData name="Nandi, Saurav (nandisv)" userId="S::nandisv@mail.uc.edu::84707623-101d-4e01-ab73-69126c58c2db" providerId="AD" clId="Web-{0A5F66BA-41FC-4A9F-8612-1ADAF34D61D3}" dt="2023-02-24T21:22:28.488" v="1513"/>
          <ac:spMkLst>
            <pc:docMk/>
            <pc:sldMk cId="606500526" sldId="277"/>
            <ac:spMk id="937" creationId="{9E20E7B8-5CF3-64DB-9820-A75E5EDE3A2A}"/>
          </ac:spMkLst>
        </pc:spChg>
        <pc:spChg chg="add del mod">
          <ac:chgData name="Nandi, Saurav (nandisv)" userId="S::nandisv@mail.uc.edu::84707623-101d-4e01-ab73-69126c58c2db" providerId="AD" clId="Web-{0A5F66BA-41FC-4A9F-8612-1ADAF34D61D3}" dt="2023-02-24T21:22:28.488" v="1513"/>
          <ac:spMkLst>
            <pc:docMk/>
            <pc:sldMk cId="606500526" sldId="277"/>
            <ac:spMk id="938" creationId="{F73055A4-7B5F-F0A7-F60D-B587285DE6A3}"/>
          </ac:spMkLst>
        </pc:spChg>
        <pc:spChg chg="add del mod">
          <ac:chgData name="Nandi, Saurav (nandisv)" userId="S::nandisv@mail.uc.edu::84707623-101d-4e01-ab73-69126c58c2db" providerId="AD" clId="Web-{0A5F66BA-41FC-4A9F-8612-1ADAF34D61D3}" dt="2023-02-24T21:22:28.488" v="1513"/>
          <ac:spMkLst>
            <pc:docMk/>
            <pc:sldMk cId="606500526" sldId="277"/>
            <ac:spMk id="939" creationId="{0DAF4FA7-C080-2629-C874-1A081BF740DF}"/>
          </ac:spMkLst>
        </pc:spChg>
        <pc:spChg chg="add del mod">
          <ac:chgData name="Nandi, Saurav (nandisv)" userId="S::nandisv@mail.uc.edu::84707623-101d-4e01-ab73-69126c58c2db" providerId="AD" clId="Web-{0A5F66BA-41FC-4A9F-8612-1ADAF34D61D3}" dt="2023-02-24T21:22:28.488" v="1513"/>
          <ac:spMkLst>
            <pc:docMk/>
            <pc:sldMk cId="606500526" sldId="277"/>
            <ac:spMk id="940" creationId="{5188FB27-7709-E9D7-88E1-2A6358FF947C}"/>
          </ac:spMkLst>
        </pc:spChg>
        <pc:picChg chg="add del mod ord">
          <ac:chgData name="Nandi, Saurav (nandisv)" userId="S::nandisv@mail.uc.edu::84707623-101d-4e01-ab73-69126c58c2db" providerId="AD" clId="Web-{0A5F66BA-41FC-4A9F-8612-1ADAF34D61D3}" dt="2023-02-24T23:35:27.879" v="1872"/>
          <ac:picMkLst>
            <pc:docMk/>
            <pc:sldMk cId="606500526" sldId="277"/>
            <ac:picMk id="2" creationId="{D315E8C7-59CC-490E-DABC-0F012EB20DCD}"/>
          </ac:picMkLst>
        </pc:picChg>
        <pc:picChg chg="add del mod">
          <ac:chgData name="Nandi, Saurav (nandisv)" userId="S::nandisv@mail.uc.edu::84707623-101d-4e01-ab73-69126c58c2db" providerId="AD" clId="Web-{0A5F66BA-41FC-4A9F-8612-1ADAF34D61D3}" dt="2023-02-24T23:36:57.941" v="1877"/>
          <ac:picMkLst>
            <pc:docMk/>
            <pc:sldMk cId="606500526" sldId="277"/>
            <ac:picMk id="3" creationId="{1F1D8253-7875-7D24-AEE1-E5368ECF7AAF}"/>
          </ac:picMkLst>
        </pc:picChg>
        <pc:picChg chg="add mod">
          <ac:chgData name="Nandi, Saurav (nandisv)" userId="S::nandisv@mail.uc.edu::84707623-101d-4e01-ab73-69126c58c2db" providerId="AD" clId="Web-{0A5F66BA-41FC-4A9F-8612-1ADAF34D61D3}" dt="2023-02-24T23:36:21.879" v="1876" actId="14100"/>
          <ac:picMkLst>
            <pc:docMk/>
            <pc:sldMk cId="606500526" sldId="277"/>
            <ac:picMk id="8" creationId="{59200420-0964-6536-CADF-301A02FA2037}"/>
          </ac:picMkLst>
        </pc:picChg>
        <pc:picChg chg="add mod">
          <ac:chgData name="Nandi, Saurav (nandisv)" userId="S::nandisv@mail.uc.edu::84707623-101d-4e01-ab73-69126c58c2db" providerId="AD" clId="Web-{0A5F66BA-41FC-4A9F-8612-1ADAF34D61D3}" dt="2023-02-24T23:37:10.004" v="1881" actId="1076"/>
          <ac:picMkLst>
            <pc:docMk/>
            <pc:sldMk cId="606500526" sldId="277"/>
            <ac:picMk id="9" creationId="{985941CF-6C4F-96E5-00D4-74BB289A9A99}"/>
          </ac:picMkLst>
        </pc:picChg>
      </pc:sldChg>
      <pc:sldChg chg="addSp delSp modSp add replId">
        <pc:chgData name="Nandi, Saurav (nandisv)" userId="S::nandisv@mail.uc.edu::84707623-101d-4e01-ab73-69126c58c2db" providerId="AD" clId="Web-{0A5F66BA-41FC-4A9F-8612-1ADAF34D61D3}" dt="2023-02-24T21:26:35.697" v="1651" actId="14100"/>
        <pc:sldMkLst>
          <pc:docMk/>
          <pc:sldMk cId="3665207003" sldId="279"/>
        </pc:sldMkLst>
        <pc:spChg chg="mod">
          <ac:chgData name="Nandi, Saurav (nandisv)" userId="S::nandisv@mail.uc.edu::84707623-101d-4e01-ab73-69126c58c2db" providerId="AD" clId="Web-{0A5F66BA-41FC-4A9F-8612-1ADAF34D61D3}" dt="2023-02-24T21:12:48.301" v="1119" actId="20577"/>
          <ac:spMkLst>
            <pc:docMk/>
            <pc:sldMk cId="3665207003" sldId="279"/>
            <ac:spMk id="7" creationId="{1E42458A-A2CB-C5DF-F21B-6E3C9A3D655A}"/>
          </ac:spMkLst>
        </pc:spChg>
        <pc:spChg chg="mod">
          <ac:chgData name="Nandi, Saurav (nandisv)" userId="S::nandisv@mail.uc.edu::84707623-101d-4e01-ab73-69126c58c2db" providerId="AD" clId="Web-{0A5F66BA-41FC-4A9F-8612-1ADAF34D61D3}" dt="2023-02-24T21:25:20.680" v="1645" actId="20577"/>
          <ac:spMkLst>
            <pc:docMk/>
            <pc:sldMk cId="3665207003" sldId="279"/>
            <ac:spMk id="928" creationId="{03F7F159-0686-0DD8-B4DA-6B9A9BD16482}"/>
          </ac:spMkLst>
        </pc:spChg>
        <pc:picChg chg="del">
          <ac:chgData name="Nandi, Saurav (nandisv)" userId="S::nandisv@mail.uc.edu::84707623-101d-4e01-ab73-69126c58c2db" providerId="AD" clId="Web-{0A5F66BA-41FC-4A9F-8612-1ADAF34D61D3}" dt="2023-02-24T21:13:59.787" v="1299"/>
          <ac:picMkLst>
            <pc:docMk/>
            <pc:sldMk cId="3665207003" sldId="279"/>
            <ac:picMk id="2" creationId="{D315E8C7-59CC-490E-DABC-0F012EB20DCD}"/>
          </ac:picMkLst>
        </pc:picChg>
        <pc:picChg chg="add mod">
          <ac:chgData name="Nandi, Saurav (nandisv)" userId="S::nandisv@mail.uc.edu::84707623-101d-4e01-ab73-69126c58c2db" providerId="AD" clId="Web-{0A5F66BA-41FC-4A9F-8612-1ADAF34D61D3}" dt="2023-02-24T21:15:14.461" v="1302" actId="14100"/>
          <ac:picMkLst>
            <pc:docMk/>
            <pc:sldMk cId="3665207003" sldId="279"/>
            <ac:picMk id="3" creationId="{A6FD69FE-2FF2-5D3E-D612-7D21768F0D15}"/>
          </ac:picMkLst>
        </pc:picChg>
        <pc:picChg chg="add mod">
          <ac:chgData name="Nandi, Saurav (nandisv)" userId="S::nandisv@mail.uc.edu::84707623-101d-4e01-ab73-69126c58c2db" providerId="AD" clId="Web-{0A5F66BA-41FC-4A9F-8612-1ADAF34D61D3}" dt="2023-02-24T21:26:35.697" v="1651" actId="14100"/>
          <ac:picMkLst>
            <pc:docMk/>
            <pc:sldMk cId="3665207003" sldId="279"/>
            <ac:picMk id="8" creationId="{D3BCB831-7963-B98C-46FF-FF536D5F128A}"/>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3A0231-10BB-4197-AE39-19247CE68A7D}"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4B208A65-CC10-4948-826B-D2EBFE4E30E8}">
      <dgm:prSet/>
      <dgm:spPr/>
      <dgm:t>
        <a:bodyPr/>
        <a:lstStyle/>
        <a:p>
          <a:r>
            <a:rPr lang="en-US"/>
            <a:t>We have also predicted the values of bedrooms in the housing provided on the  basis of number of bedrooms as input using the code: predict(Model_1, newdata = data.frame(Number.of.Bedrooms= c(5, 4)))</a:t>
          </a:r>
        </a:p>
      </dgm:t>
    </dgm:pt>
    <dgm:pt modelId="{7D35510A-35D1-4F8F-A2AB-7416E6ECDCAD}" type="parTrans" cxnId="{74D0AF42-4D49-49A0-8773-0F11121D7EF7}">
      <dgm:prSet/>
      <dgm:spPr/>
      <dgm:t>
        <a:bodyPr/>
        <a:lstStyle/>
        <a:p>
          <a:endParaRPr lang="en-US"/>
        </a:p>
      </dgm:t>
    </dgm:pt>
    <dgm:pt modelId="{B9DC2108-E00A-43EE-A144-930757AF348B}" type="sibTrans" cxnId="{74D0AF42-4D49-49A0-8773-0F11121D7EF7}">
      <dgm:prSet/>
      <dgm:spPr/>
      <dgm:t>
        <a:bodyPr/>
        <a:lstStyle/>
        <a:p>
          <a:endParaRPr lang="en-US"/>
        </a:p>
      </dgm:t>
    </dgm:pt>
    <dgm:pt modelId="{D5358866-1A1F-4B38-A82B-315871682D68}">
      <dgm:prSet/>
      <dgm:spPr/>
      <dgm:t>
        <a:bodyPr/>
        <a:lstStyle/>
        <a:p>
          <a:r>
            <a:rPr lang="en-US"/>
            <a:t>We have used the predict function in r studio by fitting our linear regression model as mentioned in the previous slide and predicted the price values of  number of bedrooms, which are   4 and 5 respectively.</a:t>
          </a:r>
        </a:p>
      </dgm:t>
    </dgm:pt>
    <dgm:pt modelId="{5284E121-AD94-49B6-8C52-F6471E9BD8D1}" type="parTrans" cxnId="{C5B3A43D-D81F-4BBB-9A33-963DD32944F5}">
      <dgm:prSet/>
      <dgm:spPr/>
      <dgm:t>
        <a:bodyPr/>
        <a:lstStyle/>
        <a:p>
          <a:endParaRPr lang="en-US"/>
        </a:p>
      </dgm:t>
    </dgm:pt>
    <dgm:pt modelId="{DFF79746-2248-4367-BF13-E2D2826F50AD}" type="sibTrans" cxnId="{C5B3A43D-D81F-4BBB-9A33-963DD32944F5}">
      <dgm:prSet/>
      <dgm:spPr/>
      <dgm:t>
        <a:bodyPr/>
        <a:lstStyle/>
        <a:p>
          <a:endParaRPr lang="en-US"/>
        </a:p>
      </dgm:t>
    </dgm:pt>
    <dgm:pt modelId="{BF0F9858-B654-4D09-8F70-A55CEA990930}">
      <dgm:prSet/>
      <dgm:spPr/>
      <dgm:t>
        <a:bodyPr/>
        <a:lstStyle/>
        <a:p>
          <a:r>
            <a:rPr lang="en-US"/>
            <a:t>Thus, the predicted price according to the principle of linear regression analysis above are 223474094 dollars and  260179275   Dollars respectively.</a:t>
          </a:r>
        </a:p>
      </dgm:t>
    </dgm:pt>
    <dgm:pt modelId="{6E37B33A-6C4B-4252-8E1F-F0D7E8D36633}" type="parTrans" cxnId="{4B4248D6-1179-47B7-B259-F26C813A6A37}">
      <dgm:prSet/>
      <dgm:spPr/>
      <dgm:t>
        <a:bodyPr/>
        <a:lstStyle/>
        <a:p>
          <a:endParaRPr lang="en-US"/>
        </a:p>
      </dgm:t>
    </dgm:pt>
    <dgm:pt modelId="{CB9AE11E-61B8-45DE-9F92-D08761315AC2}" type="sibTrans" cxnId="{4B4248D6-1179-47B7-B259-F26C813A6A37}">
      <dgm:prSet/>
      <dgm:spPr/>
      <dgm:t>
        <a:bodyPr/>
        <a:lstStyle/>
        <a:p>
          <a:endParaRPr lang="en-US"/>
        </a:p>
      </dgm:t>
    </dgm:pt>
    <dgm:pt modelId="{4312D0FF-02CC-4E24-BE60-8C34A47D8E90}" type="pres">
      <dgm:prSet presAssocID="{D33A0231-10BB-4197-AE39-19247CE68A7D}" presName="root" presStyleCnt="0">
        <dgm:presLayoutVars>
          <dgm:dir/>
          <dgm:resizeHandles val="exact"/>
        </dgm:presLayoutVars>
      </dgm:prSet>
      <dgm:spPr/>
    </dgm:pt>
    <dgm:pt modelId="{93924781-34CF-4EC6-88A2-450DDC2D952D}" type="pres">
      <dgm:prSet presAssocID="{4B208A65-CC10-4948-826B-D2EBFE4E30E8}" presName="compNode" presStyleCnt="0"/>
      <dgm:spPr/>
    </dgm:pt>
    <dgm:pt modelId="{DE935843-6F2B-491F-B858-5C9B5AC3C74A}" type="pres">
      <dgm:prSet presAssocID="{4B208A65-CC10-4948-826B-D2EBFE4E30E8}" presName="bgRect" presStyleLbl="bgShp" presStyleIdx="0" presStyleCnt="3"/>
      <dgm:spPr/>
    </dgm:pt>
    <dgm:pt modelId="{8154FBFF-64AA-4171-8425-83D449FDC0C9}" type="pres">
      <dgm:prSet presAssocID="{4B208A65-CC10-4948-826B-D2EBFE4E30E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urban scene"/>
        </a:ext>
      </dgm:extLst>
    </dgm:pt>
    <dgm:pt modelId="{36728555-59FD-403D-95E1-739ED91B33F3}" type="pres">
      <dgm:prSet presAssocID="{4B208A65-CC10-4948-826B-D2EBFE4E30E8}" presName="spaceRect" presStyleCnt="0"/>
      <dgm:spPr/>
    </dgm:pt>
    <dgm:pt modelId="{2D8A9C12-D388-44EB-B838-1C379711B759}" type="pres">
      <dgm:prSet presAssocID="{4B208A65-CC10-4948-826B-D2EBFE4E30E8}" presName="parTx" presStyleLbl="revTx" presStyleIdx="0" presStyleCnt="3">
        <dgm:presLayoutVars>
          <dgm:chMax val="0"/>
          <dgm:chPref val="0"/>
        </dgm:presLayoutVars>
      </dgm:prSet>
      <dgm:spPr/>
    </dgm:pt>
    <dgm:pt modelId="{E4CCC658-286C-4478-85AA-4B4A0A2DA7FC}" type="pres">
      <dgm:prSet presAssocID="{B9DC2108-E00A-43EE-A144-930757AF348B}" presName="sibTrans" presStyleCnt="0"/>
      <dgm:spPr/>
    </dgm:pt>
    <dgm:pt modelId="{2303F5BE-A1A5-4AE9-AEB8-CF20E558EB2A}" type="pres">
      <dgm:prSet presAssocID="{D5358866-1A1F-4B38-A82B-315871682D68}" presName="compNode" presStyleCnt="0"/>
      <dgm:spPr/>
    </dgm:pt>
    <dgm:pt modelId="{5BE5CC69-7295-4702-A1CE-F653B9AE04F4}" type="pres">
      <dgm:prSet presAssocID="{D5358866-1A1F-4B38-A82B-315871682D68}" presName="bgRect" presStyleLbl="bgShp" presStyleIdx="1" presStyleCnt="3"/>
      <dgm:spPr/>
    </dgm:pt>
    <dgm:pt modelId="{CC0BE166-C1D2-420B-987E-680EA2E56864}" type="pres">
      <dgm:prSet presAssocID="{D5358866-1A1F-4B38-A82B-315871682D6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5F45F372-8EDE-4B02-B00C-15222046858E}" type="pres">
      <dgm:prSet presAssocID="{D5358866-1A1F-4B38-A82B-315871682D68}" presName="spaceRect" presStyleCnt="0"/>
      <dgm:spPr/>
    </dgm:pt>
    <dgm:pt modelId="{3FAC995C-CE5C-4509-B74B-79FB2E60A74A}" type="pres">
      <dgm:prSet presAssocID="{D5358866-1A1F-4B38-A82B-315871682D68}" presName="parTx" presStyleLbl="revTx" presStyleIdx="1" presStyleCnt="3">
        <dgm:presLayoutVars>
          <dgm:chMax val="0"/>
          <dgm:chPref val="0"/>
        </dgm:presLayoutVars>
      </dgm:prSet>
      <dgm:spPr/>
    </dgm:pt>
    <dgm:pt modelId="{BAF66645-799E-495F-9EDA-76411141B2CE}" type="pres">
      <dgm:prSet presAssocID="{DFF79746-2248-4367-BF13-E2D2826F50AD}" presName="sibTrans" presStyleCnt="0"/>
      <dgm:spPr/>
    </dgm:pt>
    <dgm:pt modelId="{0DB25B22-E18C-4CFC-B1CA-B3E607D2E92E}" type="pres">
      <dgm:prSet presAssocID="{BF0F9858-B654-4D09-8F70-A55CEA990930}" presName="compNode" presStyleCnt="0"/>
      <dgm:spPr/>
    </dgm:pt>
    <dgm:pt modelId="{C8238A9B-E621-4533-A985-2CE1CC78B367}" type="pres">
      <dgm:prSet presAssocID="{BF0F9858-B654-4D09-8F70-A55CEA990930}" presName="bgRect" presStyleLbl="bgShp" presStyleIdx="2" presStyleCnt="3"/>
      <dgm:spPr/>
    </dgm:pt>
    <dgm:pt modelId="{946B05E7-D6D0-4E5A-98B1-D4EDE77243B7}" type="pres">
      <dgm:prSet presAssocID="{BF0F9858-B654-4D09-8F70-A55CEA99093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500481F5-5306-4D9D-9342-15E5C5A15340}" type="pres">
      <dgm:prSet presAssocID="{BF0F9858-B654-4D09-8F70-A55CEA990930}" presName="spaceRect" presStyleCnt="0"/>
      <dgm:spPr/>
    </dgm:pt>
    <dgm:pt modelId="{5D5F7708-4DD6-4CA3-A297-CAC58FD80830}" type="pres">
      <dgm:prSet presAssocID="{BF0F9858-B654-4D09-8F70-A55CEA990930}" presName="parTx" presStyleLbl="revTx" presStyleIdx="2" presStyleCnt="3">
        <dgm:presLayoutVars>
          <dgm:chMax val="0"/>
          <dgm:chPref val="0"/>
        </dgm:presLayoutVars>
      </dgm:prSet>
      <dgm:spPr/>
    </dgm:pt>
  </dgm:ptLst>
  <dgm:cxnLst>
    <dgm:cxn modelId="{EFFAB614-E884-4DB5-8E5A-9EB40C5ED4AE}" type="presOf" srcId="{D33A0231-10BB-4197-AE39-19247CE68A7D}" destId="{4312D0FF-02CC-4E24-BE60-8C34A47D8E90}" srcOrd="0" destOrd="0" presId="urn:microsoft.com/office/officeart/2018/2/layout/IconVerticalSolidList"/>
    <dgm:cxn modelId="{C5B3A43D-D81F-4BBB-9A33-963DD32944F5}" srcId="{D33A0231-10BB-4197-AE39-19247CE68A7D}" destId="{D5358866-1A1F-4B38-A82B-315871682D68}" srcOrd="1" destOrd="0" parTransId="{5284E121-AD94-49B6-8C52-F6471E9BD8D1}" sibTransId="{DFF79746-2248-4367-BF13-E2D2826F50AD}"/>
    <dgm:cxn modelId="{74D0AF42-4D49-49A0-8773-0F11121D7EF7}" srcId="{D33A0231-10BB-4197-AE39-19247CE68A7D}" destId="{4B208A65-CC10-4948-826B-D2EBFE4E30E8}" srcOrd="0" destOrd="0" parTransId="{7D35510A-35D1-4F8F-A2AB-7416E6ECDCAD}" sibTransId="{B9DC2108-E00A-43EE-A144-930757AF348B}"/>
    <dgm:cxn modelId="{F4DAE26C-17BE-47E1-A58B-75757FA8003B}" type="presOf" srcId="{D5358866-1A1F-4B38-A82B-315871682D68}" destId="{3FAC995C-CE5C-4509-B74B-79FB2E60A74A}" srcOrd="0" destOrd="0" presId="urn:microsoft.com/office/officeart/2018/2/layout/IconVerticalSolidList"/>
    <dgm:cxn modelId="{A26D76A6-A485-4499-ACBB-6B15FA5B534C}" type="presOf" srcId="{4B208A65-CC10-4948-826B-D2EBFE4E30E8}" destId="{2D8A9C12-D388-44EB-B838-1C379711B759}" srcOrd="0" destOrd="0" presId="urn:microsoft.com/office/officeart/2018/2/layout/IconVerticalSolidList"/>
    <dgm:cxn modelId="{4B4248D6-1179-47B7-B259-F26C813A6A37}" srcId="{D33A0231-10BB-4197-AE39-19247CE68A7D}" destId="{BF0F9858-B654-4D09-8F70-A55CEA990930}" srcOrd="2" destOrd="0" parTransId="{6E37B33A-6C4B-4252-8E1F-F0D7E8D36633}" sibTransId="{CB9AE11E-61B8-45DE-9F92-D08761315AC2}"/>
    <dgm:cxn modelId="{49A964DE-8C81-4B04-8B3A-967D6A18FD23}" type="presOf" srcId="{BF0F9858-B654-4D09-8F70-A55CEA990930}" destId="{5D5F7708-4DD6-4CA3-A297-CAC58FD80830}" srcOrd="0" destOrd="0" presId="urn:microsoft.com/office/officeart/2018/2/layout/IconVerticalSolidList"/>
    <dgm:cxn modelId="{15449548-6ADB-4842-968F-2A9FF95F5F22}" type="presParOf" srcId="{4312D0FF-02CC-4E24-BE60-8C34A47D8E90}" destId="{93924781-34CF-4EC6-88A2-450DDC2D952D}" srcOrd="0" destOrd="0" presId="urn:microsoft.com/office/officeart/2018/2/layout/IconVerticalSolidList"/>
    <dgm:cxn modelId="{4A2DB13C-3F8A-478B-B2C3-7E6BBB023163}" type="presParOf" srcId="{93924781-34CF-4EC6-88A2-450DDC2D952D}" destId="{DE935843-6F2B-491F-B858-5C9B5AC3C74A}" srcOrd="0" destOrd="0" presId="urn:microsoft.com/office/officeart/2018/2/layout/IconVerticalSolidList"/>
    <dgm:cxn modelId="{B1593CA9-54B3-444E-8C52-359A22DB18E4}" type="presParOf" srcId="{93924781-34CF-4EC6-88A2-450DDC2D952D}" destId="{8154FBFF-64AA-4171-8425-83D449FDC0C9}" srcOrd="1" destOrd="0" presId="urn:microsoft.com/office/officeart/2018/2/layout/IconVerticalSolidList"/>
    <dgm:cxn modelId="{1A2D5B3A-A97B-4EFD-B140-F8ABB8A2A78C}" type="presParOf" srcId="{93924781-34CF-4EC6-88A2-450DDC2D952D}" destId="{36728555-59FD-403D-95E1-739ED91B33F3}" srcOrd="2" destOrd="0" presId="urn:microsoft.com/office/officeart/2018/2/layout/IconVerticalSolidList"/>
    <dgm:cxn modelId="{FBDCE9A7-E48F-4C73-915E-C4AD2F51F855}" type="presParOf" srcId="{93924781-34CF-4EC6-88A2-450DDC2D952D}" destId="{2D8A9C12-D388-44EB-B838-1C379711B759}" srcOrd="3" destOrd="0" presId="urn:microsoft.com/office/officeart/2018/2/layout/IconVerticalSolidList"/>
    <dgm:cxn modelId="{E351121C-ED9A-41FA-B1AB-E45ECC2B179C}" type="presParOf" srcId="{4312D0FF-02CC-4E24-BE60-8C34A47D8E90}" destId="{E4CCC658-286C-4478-85AA-4B4A0A2DA7FC}" srcOrd="1" destOrd="0" presId="urn:microsoft.com/office/officeart/2018/2/layout/IconVerticalSolidList"/>
    <dgm:cxn modelId="{3602FE1F-0C31-4FA3-8D1F-227643E6B276}" type="presParOf" srcId="{4312D0FF-02CC-4E24-BE60-8C34A47D8E90}" destId="{2303F5BE-A1A5-4AE9-AEB8-CF20E558EB2A}" srcOrd="2" destOrd="0" presId="urn:microsoft.com/office/officeart/2018/2/layout/IconVerticalSolidList"/>
    <dgm:cxn modelId="{AEF719E3-4B41-448B-857C-04F0498C813F}" type="presParOf" srcId="{2303F5BE-A1A5-4AE9-AEB8-CF20E558EB2A}" destId="{5BE5CC69-7295-4702-A1CE-F653B9AE04F4}" srcOrd="0" destOrd="0" presId="urn:microsoft.com/office/officeart/2018/2/layout/IconVerticalSolidList"/>
    <dgm:cxn modelId="{C7068493-9E56-4156-8BFF-A2C17D3E2506}" type="presParOf" srcId="{2303F5BE-A1A5-4AE9-AEB8-CF20E558EB2A}" destId="{CC0BE166-C1D2-420B-987E-680EA2E56864}" srcOrd="1" destOrd="0" presId="urn:microsoft.com/office/officeart/2018/2/layout/IconVerticalSolidList"/>
    <dgm:cxn modelId="{64631949-003F-43DB-928B-749242A7541A}" type="presParOf" srcId="{2303F5BE-A1A5-4AE9-AEB8-CF20E558EB2A}" destId="{5F45F372-8EDE-4B02-B00C-15222046858E}" srcOrd="2" destOrd="0" presId="urn:microsoft.com/office/officeart/2018/2/layout/IconVerticalSolidList"/>
    <dgm:cxn modelId="{D9C2D5FF-DA2A-4F1A-BC95-3D39E5F6D340}" type="presParOf" srcId="{2303F5BE-A1A5-4AE9-AEB8-CF20E558EB2A}" destId="{3FAC995C-CE5C-4509-B74B-79FB2E60A74A}" srcOrd="3" destOrd="0" presId="urn:microsoft.com/office/officeart/2018/2/layout/IconVerticalSolidList"/>
    <dgm:cxn modelId="{36C8E7CF-43A0-4E40-A23E-6F0AA1998CBA}" type="presParOf" srcId="{4312D0FF-02CC-4E24-BE60-8C34A47D8E90}" destId="{BAF66645-799E-495F-9EDA-76411141B2CE}" srcOrd="3" destOrd="0" presId="urn:microsoft.com/office/officeart/2018/2/layout/IconVerticalSolidList"/>
    <dgm:cxn modelId="{327314A2-BC90-4160-84F8-FAEACB4161CC}" type="presParOf" srcId="{4312D0FF-02CC-4E24-BE60-8C34A47D8E90}" destId="{0DB25B22-E18C-4CFC-B1CA-B3E607D2E92E}" srcOrd="4" destOrd="0" presId="urn:microsoft.com/office/officeart/2018/2/layout/IconVerticalSolidList"/>
    <dgm:cxn modelId="{28F83E5C-E02C-4569-9F0D-2EDD459EBD0F}" type="presParOf" srcId="{0DB25B22-E18C-4CFC-B1CA-B3E607D2E92E}" destId="{C8238A9B-E621-4533-A985-2CE1CC78B367}" srcOrd="0" destOrd="0" presId="urn:microsoft.com/office/officeart/2018/2/layout/IconVerticalSolidList"/>
    <dgm:cxn modelId="{A42E783D-C760-4234-8677-C4E73E5EB959}" type="presParOf" srcId="{0DB25B22-E18C-4CFC-B1CA-B3E607D2E92E}" destId="{946B05E7-D6D0-4E5A-98B1-D4EDE77243B7}" srcOrd="1" destOrd="0" presId="urn:microsoft.com/office/officeart/2018/2/layout/IconVerticalSolidList"/>
    <dgm:cxn modelId="{79A7CFFB-8686-493C-A6DD-705F8FCA0AE0}" type="presParOf" srcId="{0DB25B22-E18C-4CFC-B1CA-B3E607D2E92E}" destId="{500481F5-5306-4D9D-9342-15E5C5A15340}" srcOrd="2" destOrd="0" presId="urn:microsoft.com/office/officeart/2018/2/layout/IconVerticalSolidList"/>
    <dgm:cxn modelId="{00555673-274C-4BD9-BB1C-EC5406015175}" type="presParOf" srcId="{0DB25B22-E18C-4CFC-B1CA-B3E607D2E92E}" destId="{5D5F7708-4DD6-4CA3-A297-CAC58FD8083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35843-6F2B-491F-B858-5C9B5AC3C74A}">
      <dsp:nvSpPr>
        <dsp:cNvPr id="0" name=""/>
        <dsp:cNvSpPr/>
      </dsp:nvSpPr>
      <dsp:spPr>
        <a:xfrm>
          <a:off x="0" y="457"/>
          <a:ext cx="10515600" cy="106971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54FBFF-64AA-4171-8425-83D449FDC0C9}">
      <dsp:nvSpPr>
        <dsp:cNvPr id="0" name=""/>
        <dsp:cNvSpPr/>
      </dsp:nvSpPr>
      <dsp:spPr>
        <a:xfrm>
          <a:off x="323588" y="241142"/>
          <a:ext cx="588342" cy="5883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8A9C12-D388-44EB-B838-1C379711B759}">
      <dsp:nvSpPr>
        <dsp:cNvPr id="0" name=""/>
        <dsp:cNvSpPr/>
      </dsp:nvSpPr>
      <dsp:spPr>
        <a:xfrm>
          <a:off x="1235519" y="457"/>
          <a:ext cx="9280080" cy="1069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11" tIns="113211" rIns="113211" bIns="113211" numCol="1" spcCol="1270" anchor="ctr" anchorCtr="0">
          <a:noAutofit/>
        </a:bodyPr>
        <a:lstStyle/>
        <a:p>
          <a:pPr marL="0" lvl="0" indent="0" algn="l" defTabSz="889000">
            <a:lnSpc>
              <a:spcPct val="90000"/>
            </a:lnSpc>
            <a:spcBef>
              <a:spcPct val="0"/>
            </a:spcBef>
            <a:spcAft>
              <a:spcPct val="35000"/>
            </a:spcAft>
            <a:buNone/>
          </a:pPr>
          <a:r>
            <a:rPr lang="en-US" sz="2000" kern="1200"/>
            <a:t>We have also predicted the values of bedrooms in the housing provided on the  basis of number of bedrooms as input using the code: predict(Model_1, newdata = data.frame(Number.of.Bedrooms= c(5, 4)))</a:t>
          </a:r>
        </a:p>
      </dsp:txBody>
      <dsp:txXfrm>
        <a:off x="1235519" y="457"/>
        <a:ext cx="9280080" cy="1069713"/>
      </dsp:txXfrm>
    </dsp:sp>
    <dsp:sp modelId="{5BE5CC69-7295-4702-A1CE-F653B9AE04F4}">
      <dsp:nvSpPr>
        <dsp:cNvPr id="0" name=""/>
        <dsp:cNvSpPr/>
      </dsp:nvSpPr>
      <dsp:spPr>
        <a:xfrm>
          <a:off x="0" y="1337599"/>
          <a:ext cx="10515600" cy="106971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0BE166-C1D2-420B-987E-680EA2E56864}">
      <dsp:nvSpPr>
        <dsp:cNvPr id="0" name=""/>
        <dsp:cNvSpPr/>
      </dsp:nvSpPr>
      <dsp:spPr>
        <a:xfrm>
          <a:off x="323588" y="1578285"/>
          <a:ext cx="588342" cy="5883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AC995C-CE5C-4509-B74B-79FB2E60A74A}">
      <dsp:nvSpPr>
        <dsp:cNvPr id="0" name=""/>
        <dsp:cNvSpPr/>
      </dsp:nvSpPr>
      <dsp:spPr>
        <a:xfrm>
          <a:off x="1235519" y="1337599"/>
          <a:ext cx="9280080" cy="1069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11" tIns="113211" rIns="113211" bIns="113211" numCol="1" spcCol="1270" anchor="ctr" anchorCtr="0">
          <a:noAutofit/>
        </a:bodyPr>
        <a:lstStyle/>
        <a:p>
          <a:pPr marL="0" lvl="0" indent="0" algn="l" defTabSz="889000">
            <a:lnSpc>
              <a:spcPct val="90000"/>
            </a:lnSpc>
            <a:spcBef>
              <a:spcPct val="0"/>
            </a:spcBef>
            <a:spcAft>
              <a:spcPct val="35000"/>
            </a:spcAft>
            <a:buNone/>
          </a:pPr>
          <a:r>
            <a:rPr lang="en-US" sz="2000" kern="1200"/>
            <a:t>We have used the predict function in r studio by fitting our linear regression model as mentioned in the previous slide and predicted the price values of  number of bedrooms, which are   4 and 5 respectively.</a:t>
          </a:r>
        </a:p>
      </dsp:txBody>
      <dsp:txXfrm>
        <a:off x="1235519" y="1337599"/>
        <a:ext cx="9280080" cy="1069713"/>
      </dsp:txXfrm>
    </dsp:sp>
    <dsp:sp modelId="{C8238A9B-E621-4533-A985-2CE1CC78B367}">
      <dsp:nvSpPr>
        <dsp:cNvPr id="0" name=""/>
        <dsp:cNvSpPr/>
      </dsp:nvSpPr>
      <dsp:spPr>
        <a:xfrm>
          <a:off x="0" y="2674741"/>
          <a:ext cx="10515600" cy="106971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6B05E7-D6D0-4E5A-98B1-D4EDE77243B7}">
      <dsp:nvSpPr>
        <dsp:cNvPr id="0" name=""/>
        <dsp:cNvSpPr/>
      </dsp:nvSpPr>
      <dsp:spPr>
        <a:xfrm>
          <a:off x="323588" y="2915427"/>
          <a:ext cx="588342" cy="5883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5F7708-4DD6-4CA3-A297-CAC58FD80830}">
      <dsp:nvSpPr>
        <dsp:cNvPr id="0" name=""/>
        <dsp:cNvSpPr/>
      </dsp:nvSpPr>
      <dsp:spPr>
        <a:xfrm>
          <a:off x="1235519" y="2674741"/>
          <a:ext cx="9280080" cy="1069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11" tIns="113211" rIns="113211" bIns="113211" numCol="1" spcCol="1270" anchor="ctr" anchorCtr="0">
          <a:noAutofit/>
        </a:bodyPr>
        <a:lstStyle/>
        <a:p>
          <a:pPr marL="0" lvl="0" indent="0" algn="l" defTabSz="889000">
            <a:lnSpc>
              <a:spcPct val="90000"/>
            </a:lnSpc>
            <a:spcBef>
              <a:spcPct val="0"/>
            </a:spcBef>
            <a:spcAft>
              <a:spcPct val="35000"/>
            </a:spcAft>
            <a:buNone/>
          </a:pPr>
          <a:r>
            <a:rPr lang="en-US" sz="2000" kern="1200"/>
            <a:t>Thus, the predicted price according to the principle of linear regression analysis above are 223474094 dollars and  260179275   Dollars respectively.</a:t>
          </a:r>
        </a:p>
      </dsp:txBody>
      <dsp:txXfrm>
        <a:off x="1235519" y="2674741"/>
        <a:ext cx="9280080" cy="106971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2/24/2023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014337" y="4434840"/>
            <a:ext cx="6343474" cy="1141016"/>
          </a:xfrm>
        </p:spPr>
        <p:txBody>
          <a:bodyPr anchor="b">
            <a:noAutofit/>
          </a:bodyPr>
          <a:lstStyle/>
          <a:p>
            <a:r>
              <a:rPr lang="en-US" sz="4000"/>
              <a:t>Analysis on Cincinnati housing data</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5014338" y="5586890"/>
            <a:ext cx="6343473" cy="396660"/>
          </a:xfrm>
        </p:spPr>
        <p:txBody>
          <a:bodyPr vert="horz" lIns="91440" tIns="45720" rIns="91440" bIns="45720" rtlCol="0" anchor="t">
            <a:normAutofit/>
          </a:bodyPr>
          <a:lstStyle/>
          <a:p>
            <a:r>
              <a:rPr lang="en-US" sz="2000"/>
              <a:t>Saurav Nandi, Reshma </a:t>
            </a:r>
            <a:r>
              <a:rPr lang="en-US" sz="2000" err="1"/>
              <a:t>Punukollu</a:t>
            </a:r>
            <a:r>
              <a:rPr lang="en-US" sz="2000"/>
              <a:t>, Pavan </a:t>
            </a:r>
            <a:r>
              <a:rPr lang="en-US" sz="2000" err="1"/>
              <a:t>Motagi</a:t>
            </a:r>
            <a:endParaRPr lang="en-US" sz="200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E42458A-A2CB-C5DF-F21B-6E3C9A3D655A}"/>
              </a:ext>
            </a:extLst>
          </p:cNvPr>
          <p:cNvSpPr>
            <a:spLocks noGrp="1"/>
          </p:cNvSpPr>
          <p:nvPr>
            <p:ph type="title"/>
          </p:nvPr>
        </p:nvSpPr>
        <p:spPr>
          <a:xfrm>
            <a:off x="838200" y="365125"/>
            <a:ext cx="10177733" cy="836733"/>
          </a:xfrm>
        </p:spPr>
        <p:txBody>
          <a:bodyPr>
            <a:normAutofit/>
          </a:bodyPr>
          <a:lstStyle/>
          <a:p>
            <a:r>
              <a:rPr lang="en-IN" sz="4000"/>
              <a:t>Data analysis with python</a:t>
            </a:r>
            <a:endParaRPr lang="en-US" sz="4000"/>
          </a:p>
        </p:txBody>
      </p:sp>
      <p:sp>
        <p:nvSpPr>
          <p:cNvPr id="4" name="Date Placeholder 3">
            <a:extLst>
              <a:ext uri="{FF2B5EF4-FFF2-40B4-BE49-F238E27FC236}">
                <a16:creationId xmlns:a16="http://schemas.microsoft.com/office/drawing/2014/main" id="{566221E1-7E8D-647D-4CE3-7E9C03898A30}"/>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100A95BB-DDD4-FABC-1772-9929D1FC1539}"/>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85E9EBB5-DF21-8FFD-1077-F87EB64CABB5}"/>
              </a:ext>
            </a:extLst>
          </p:cNvPr>
          <p:cNvSpPr>
            <a:spLocks noGrp="1"/>
          </p:cNvSpPr>
          <p:nvPr>
            <p:ph type="sldNum" sz="quarter" idx="12"/>
          </p:nvPr>
        </p:nvSpPr>
        <p:spPr/>
        <p:txBody>
          <a:bodyPr/>
          <a:lstStyle/>
          <a:p>
            <a:fld id="{A49DFD55-3C28-40EF-9E31-A92D2E4017FF}" type="slidenum">
              <a:rPr lang="en-US" smtClean="0"/>
              <a:pPr/>
              <a:t>10</a:t>
            </a:fld>
            <a:endParaRPr lang="en-US"/>
          </a:p>
        </p:txBody>
      </p:sp>
      <p:sp>
        <p:nvSpPr>
          <p:cNvPr id="2" name="TextBox 1">
            <a:extLst>
              <a:ext uri="{FF2B5EF4-FFF2-40B4-BE49-F238E27FC236}">
                <a16:creationId xmlns:a16="http://schemas.microsoft.com/office/drawing/2014/main" id="{4BB67AB3-8256-B46C-40A8-626D801D05A1}"/>
              </a:ext>
            </a:extLst>
          </p:cNvPr>
          <p:cNvSpPr txBox="1"/>
          <p:nvPr/>
        </p:nvSpPr>
        <p:spPr>
          <a:xfrm>
            <a:off x="327084" y="1437736"/>
            <a:ext cx="441384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1600"/>
          </a:p>
        </p:txBody>
      </p:sp>
      <p:sp>
        <p:nvSpPr>
          <p:cNvPr id="8" name="TextBox 7">
            <a:extLst>
              <a:ext uri="{FF2B5EF4-FFF2-40B4-BE49-F238E27FC236}">
                <a16:creationId xmlns:a16="http://schemas.microsoft.com/office/drawing/2014/main" id="{C40E7753-5EDE-46BD-51F8-1192AA3C31B4}"/>
              </a:ext>
            </a:extLst>
          </p:cNvPr>
          <p:cNvSpPr txBox="1"/>
          <p:nvPr/>
        </p:nvSpPr>
        <p:spPr>
          <a:xfrm>
            <a:off x="420538" y="2016424"/>
            <a:ext cx="3691385"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600">
                <a:ea typeface="+mn-lt"/>
                <a:cs typeface="+mn-lt"/>
              </a:rPr>
              <a:t>We conducted an analysis of the relationship between the number of bedrooms and number of bathrooms in the greater Cincinnati area for a given year, using data analytics techniques. </a:t>
            </a:r>
          </a:p>
          <a:p>
            <a:pPr marL="285750" indent="-285750" algn="just">
              <a:buFont typeface="Arial"/>
              <a:buChar char="•"/>
            </a:pPr>
            <a:r>
              <a:rPr lang="en-US" sz="1600">
                <a:ea typeface="+mn-lt"/>
                <a:cs typeface="+mn-lt"/>
              </a:rPr>
              <a:t>By plotting this relationship, we were able to identify the number of bathrooms that were built for each bedroom in the past, as well as the factors that contributed to this trend.</a:t>
            </a:r>
            <a:endParaRPr lang="en-US" sz="1600"/>
          </a:p>
        </p:txBody>
      </p:sp>
      <p:pic>
        <p:nvPicPr>
          <p:cNvPr id="10" name="Picture 10" descr="Chart, bar chart&#10;&#10;Description automatically generated">
            <a:extLst>
              <a:ext uri="{FF2B5EF4-FFF2-40B4-BE49-F238E27FC236}">
                <a16:creationId xmlns:a16="http://schemas.microsoft.com/office/drawing/2014/main" id="{263EA737-9640-B158-4849-DC1A670F2DAF}"/>
              </a:ext>
            </a:extLst>
          </p:cNvPr>
          <p:cNvPicPr>
            <a:picLocks noChangeAspect="1"/>
          </p:cNvPicPr>
          <p:nvPr/>
        </p:nvPicPr>
        <p:blipFill>
          <a:blip r:embed="rId2"/>
          <a:stretch>
            <a:fillRect/>
          </a:stretch>
        </p:blipFill>
        <p:spPr>
          <a:xfrm>
            <a:off x="4300270" y="1435503"/>
            <a:ext cx="7343952" cy="4784937"/>
          </a:xfrm>
          <a:prstGeom prst="rect">
            <a:avLst/>
          </a:prstGeom>
        </p:spPr>
      </p:pic>
      <p:sp>
        <p:nvSpPr>
          <p:cNvPr id="12" name="TextBox 11">
            <a:extLst>
              <a:ext uri="{FF2B5EF4-FFF2-40B4-BE49-F238E27FC236}">
                <a16:creationId xmlns:a16="http://schemas.microsoft.com/office/drawing/2014/main" id="{DD01B9C9-58C5-8324-7D72-93F3B4E69ACD}"/>
              </a:ext>
            </a:extLst>
          </p:cNvPr>
          <p:cNvSpPr txBox="1"/>
          <p:nvPr/>
        </p:nvSpPr>
        <p:spPr>
          <a:xfrm>
            <a:off x="280358" y="1002821"/>
            <a:ext cx="94243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070C0"/>
                </a:solidFill>
              </a:rPr>
              <a:t>Plot for Number of Bathrooms for Bedrooms with  corresponding year </a:t>
            </a:r>
            <a:endParaRPr lang="en-US"/>
          </a:p>
        </p:txBody>
      </p:sp>
    </p:spTree>
    <p:extLst>
      <p:ext uri="{BB962C8B-B14F-4D97-AF65-F5344CB8AC3E}">
        <p14:creationId xmlns:p14="http://schemas.microsoft.com/office/powerpoint/2010/main" val="3712636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E42458A-A2CB-C5DF-F21B-6E3C9A3D655A}"/>
              </a:ext>
            </a:extLst>
          </p:cNvPr>
          <p:cNvSpPr>
            <a:spLocks noGrp="1"/>
          </p:cNvSpPr>
          <p:nvPr>
            <p:ph type="title"/>
          </p:nvPr>
        </p:nvSpPr>
        <p:spPr/>
        <p:txBody>
          <a:bodyPr>
            <a:normAutofit/>
          </a:bodyPr>
          <a:lstStyle/>
          <a:p>
            <a:r>
              <a:rPr lang="en-IN" sz="4000"/>
              <a:t>Visualizing with tableau</a:t>
            </a:r>
            <a:endParaRPr lang="en-US" sz="4000"/>
          </a:p>
        </p:txBody>
      </p:sp>
      <p:sp>
        <p:nvSpPr>
          <p:cNvPr id="4" name="Date Placeholder 3">
            <a:extLst>
              <a:ext uri="{FF2B5EF4-FFF2-40B4-BE49-F238E27FC236}">
                <a16:creationId xmlns:a16="http://schemas.microsoft.com/office/drawing/2014/main" id="{566221E1-7E8D-647D-4CE3-7E9C03898A30}"/>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100A95BB-DDD4-FABC-1772-9929D1FC1539}"/>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85E9EBB5-DF21-8FFD-1077-F87EB64CABB5}"/>
              </a:ext>
            </a:extLst>
          </p:cNvPr>
          <p:cNvSpPr>
            <a:spLocks noGrp="1"/>
          </p:cNvSpPr>
          <p:nvPr>
            <p:ph type="sldNum" sz="quarter" idx="12"/>
          </p:nvPr>
        </p:nvSpPr>
        <p:spPr/>
        <p:txBody>
          <a:bodyPr/>
          <a:lstStyle/>
          <a:p>
            <a:fld id="{A49DFD55-3C28-40EF-9E31-A92D2E4017FF}" type="slidenum">
              <a:rPr lang="en-US" smtClean="0"/>
              <a:pPr/>
              <a:t>11</a:t>
            </a:fld>
            <a:endParaRPr lang="en-US"/>
          </a:p>
        </p:txBody>
      </p:sp>
      <p:pic>
        <p:nvPicPr>
          <p:cNvPr id="2" name="Picture 2" descr="Chart, treemap chart&#10;&#10;Description automatically generated">
            <a:extLst>
              <a:ext uri="{FF2B5EF4-FFF2-40B4-BE49-F238E27FC236}">
                <a16:creationId xmlns:a16="http://schemas.microsoft.com/office/drawing/2014/main" id="{9F3475EC-CD9B-471C-BF3D-FAE2EB87FE5F}"/>
              </a:ext>
            </a:extLst>
          </p:cNvPr>
          <p:cNvPicPr>
            <a:picLocks noChangeAspect="1"/>
          </p:cNvPicPr>
          <p:nvPr/>
        </p:nvPicPr>
        <p:blipFill>
          <a:blip r:embed="rId2"/>
          <a:stretch>
            <a:fillRect/>
          </a:stretch>
        </p:blipFill>
        <p:spPr>
          <a:xfrm>
            <a:off x="390395" y="1603375"/>
            <a:ext cx="8156248" cy="4638616"/>
          </a:xfrm>
          <a:prstGeom prst="rect">
            <a:avLst/>
          </a:prstGeom>
        </p:spPr>
      </p:pic>
      <p:sp>
        <p:nvSpPr>
          <p:cNvPr id="17" name="TextBox 16">
            <a:extLst>
              <a:ext uri="{FF2B5EF4-FFF2-40B4-BE49-F238E27FC236}">
                <a16:creationId xmlns:a16="http://schemas.microsoft.com/office/drawing/2014/main" id="{BD03F380-0B03-2835-19DB-EF1AF7E94A34}"/>
              </a:ext>
            </a:extLst>
          </p:cNvPr>
          <p:cNvSpPr txBox="1"/>
          <p:nvPr/>
        </p:nvSpPr>
        <p:spPr>
          <a:xfrm>
            <a:off x="8760178" y="1601141"/>
            <a:ext cx="274320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Analysis into the average prices of </a:t>
            </a:r>
            <a:r>
              <a:rPr lang="en-US">
                <a:ea typeface="+mn-lt"/>
                <a:cs typeface="+mn-lt"/>
              </a:rPr>
              <a:t>h</a:t>
            </a:r>
            <a:r>
              <a:rPr lang="en-US"/>
              <a:t>ouses in Cincinnati s</a:t>
            </a:r>
            <a:r>
              <a:rPr lang="en-US">
                <a:ea typeface="+mn-lt"/>
                <a:cs typeface="+mn-lt"/>
              </a:rPr>
              <a:t>h</a:t>
            </a:r>
            <a:r>
              <a:rPr lang="en-US"/>
              <a:t>ows us t</a:t>
            </a:r>
            <a:r>
              <a:rPr lang="en-US">
                <a:ea typeface="+mn-lt"/>
                <a:cs typeface="+mn-lt"/>
              </a:rPr>
              <a:t>h</a:t>
            </a:r>
            <a:r>
              <a:rPr lang="en-US"/>
              <a:t>at t</a:t>
            </a:r>
            <a:r>
              <a:rPr lang="en-US">
                <a:ea typeface="+mn-lt"/>
                <a:cs typeface="+mn-lt"/>
              </a:rPr>
              <a:t>h</a:t>
            </a:r>
            <a:r>
              <a:rPr lang="en-US"/>
              <a:t>e top 6 priciest localities are in </a:t>
            </a:r>
            <a:r>
              <a:rPr lang="en-US">
                <a:ea typeface="+mn-lt"/>
                <a:cs typeface="+mn-lt"/>
              </a:rPr>
              <a:t>Hamilton county – 45243, 45249, 45208, 45030, 45244, and 45242.</a:t>
            </a:r>
            <a:endParaRPr lang="en-US"/>
          </a:p>
          <a:p>
            <a:pPr marL="285750" indent="-285750">
              <a:buFont typeface="Arial"/>
              <a:buChar char="•"/>
            </a:pPr>
            <a:r>
              <a:rPr lang="en-US"/>
              <a:t>Since Cincinnati falls under t</a:t>
            </a:r>
            <a:r>
              <a:rPr lang="en-US">
                <a:ea typeface="+mn-lt"/>
                <a:cs typeface="+mn-lt"/>
              </a:rPr>
              <a:t>he Hamilton</a:t>
            </a:r>
            <a:r>
              <a:rPr lang="en-US"/>
              <a:t> county, t</a:t>
            </a:r>
            <a:r>
              <a:rPr lang="en-US">
                <a:ea typeface="+mn-lt"/>
                <a:cs typeface="+mn-lt"/>
              </a:rPr>
              <a:t>his</a:t>
            </a:r>
            <a:r>
              <a:rPr lang="en-US"/>
              <a:t> data </a:t>
            </a:r>
            <a:r>
              <a:rPr lang="en-US">
                <a:ea typeface="+mn-lt"/>
                <a:cs typeface="+mn-lt"/>
              </a:rPr>
              <a:t>proves the fact that Hamilton county is the priciest county in all the counties.</a:t>
            </a:r>
          </a:p>
        </p:txBody>
      </p:sp>
    </p:spTree>
    <p:extLst>
      <p:ext uri="{BB962C8B-B14F-4D97-AF65-F5344CB8AC3E}">
        <p14:creationId xmlns:p14="http://schemas.microsoft.com/office/powerpoint/2010/main" val="3897987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E42458A-A2CB-C5DF-F21B-6E3C9A3D655A}"/>
              </a:ext>
            </a:extLst>
          </p:cNvPr>
          <p:cNvSpPr>
            <a:spLocks noGrp="1"/>
          </p:cNvSpPr>
          <p:nvPr>
            <p:ph type="title"/>
          </p:nvPr>
        </p:nvSpPr>
        <p:spPr>
          <a:xfrm>
            <a:off x="938" y="1051866"/>
            <a:ext cx="5943602" cy="1325563"/>
          </a:xfrm>
        </p:spPr>
        <p:txBody>
          <a:bodyPr>
            <a:normAutofit/>
          </a:bodyPr>
          <a:lstStyle/>
          <a:p>
            <a:r>
              <a:rPr lang="en-IN" sz="4000"/>
              <a:t>Visualizing with tableau</a:t>
            </a:r>
            <a:endParaRPr lang="en-US" sz="4000"/>
          </a:p>
        </p:txBody>
      </p:sp>
      <p:sp>
        <p:nvSpPr>
          <p:cNvPr id="4" name="Date Placeholder 3">
            <a:extLst>
              <a:ext uri="{FF2B5EF4-FFF2-40B4-BE49-F238E27FC236}">
                <a16:creationId xmlns:a16="http://schemas.microsoft.com/office/drawing/2014/main" id="{566221E1-7E8D-647D-4CE3-7E9C03898A30}"/>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100A95BB-DDD4-FABC-1772-9929D1FC1539}"/>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85E9EBB5-DF21-8FFD-1077-F87EB64CABB5}"/>
              </a:ext>
            </a:extLst>
          </p:cNvPr>
          <p:cNvSpPr>
            <a:spLocks noGrp="1"/>
          </p:cNvSpPr>
          <p:nvPr>
            <p:ph type="sldNum" sz="quarter" idx="12"/>
          </p:nvPr>
        </p:nvSpPr>
        <p:spPr/>
        <p:txBody>
          <a:bodyPr/>
          <a:lstStyle/>
          <a:p>
            <a:fld id="{A49DFD55-3C28-40EF-9E31-A92D2E4017FF}" type="slidenum">
              <a:rPr lang="en-US" smtClean="0"/>
              <a:pPr/>
              <a:t>12</a:t>
            </a:fld>
            <a:endParaRPr lang="en-US"/>
          </a:p>
        </p:txBody>
      </p:sp>
      <p:sp>
        <p:nvSpPr>
          <p:cNvPr id="17" name="TextBox 16">
            <a:extLst>
              <a:ext uri="{FF2B5EF4-FFF2-40B4-BE49-F238E27FC236}">
                <a16:creationId xmlns:a16="http://schemas.microsoft.com/office/drawing/2014/main" id="{BD03F380-0B03-2835-19DB-EF1AF7E94A34}"/>
              </a:ext>
            </a:extLst>
          </p:cNvPr>
          <p:cNvSpPr txBox="1"/>
          <p:nvPr/>
        </p:nvSpPr>
        <p:spPr>
          <a:xfrm>
            <a:off x="1883" y="2410178"/>
            <a:ext cx="5941716"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000"/>
              <a:t>Analysis into the years in whic</a:t>
            </a:r>
            <a:r>
              <a:rPr lang="en-US" sz="2000">
                <a:ea typeface="+mn-lt"/>
                <a:cs typeface="+mn-lt"/>
              </a:rPr>
              <a:t>h </a:t>
            </a:r>
            <a:r>
              <a:rPr lang="en-US" sz="2000"/>
              <a:t>various houses were built in Cincinnati </a:t>
            </a:r>
            <a:r>
              <a:rPr lang="en-US" sz="2000">
                <a:ea typeface="+mn-lt"/>
                <a:cs typeface="+mn-lt"/>
              </a:rPr>
              <a:t>grouped </a:t>
            </a:r>
            <a:r>
              <a:rPr lang="en-US" sz="2000"/>
              <a:t>by t</a:t>
            </a:r>
            <a:r>
              <a:rPr lang="en-US" sz="2000">
                <a:ea typeface="+mn-lt"/>
                <a:cs typeface="+mn-lt"/>
              </a:rPr>
              <a:t>heir </a:t>
            </a:r>
            <a:r>
              <a:rPr lang="en-US" sz="2000"/>
              <a:t>zip code shows us t</a:t>
            </a:r>
            <a:r>
              <a:rPr lang="en-US" sz="2000">
                <a:ea typeface="+mn-lt"/>
                <a:cs typeface="+mn-lt"/>
              </a:rPr>
              <a:t>h</a:t>
            </a:r>
            <a:r>
              <a:rPr lang="en-US" sz="2000"/>
              <a:t>at t</a:t>
            </a:r>
            <a:r>
              <a:rPr lang="en-US" sz="2000">
                <a:ea typeface="+mn-lt"/>
                <a:cs typeface="+mn-lt"/>
              </a:rPr>
              <a:t>h</a:t>
            </a:r>
            <a:r>
              <a:rPr lang="en-US" sz="2000"/>
              <a:t>e Butler county </a:t>
            </a:r>
            <a:r>
              <a:rPr lang="en-US" sz="2000">
                <a:ea typeface="+mn-lt"/>
                <a:cs typeface="+mn-lt"/>
              </a:rPr>
              <a:t>(45013) has the oldest house built in 1859.</a:t>
            </a:r>
            <a:endParaRPr lang="en-US"/>
          </a:p>
          <a:p>
            <a:pPr marL="285750" indent="-285750" algn="just">
              <a:buFont typeface="Arial"/>
              <a:buChar char="•"/>
            </a:pPr>
            <a:r>
              <a:rPr lang="en-US" sz="2000">
                <a:ea typeface="+mn-lt"/>
                <a:cs typeface="+mn-lt"/>
              </a:rPr>
              <a:t>The next 18 </a:t>
            </a:r>
            <a:r>
              <a:rPr lang="en-US" sz="2000"/>
              <a:t>are in </a:t>
            </a:r>
            <a:r>
              <a:rPr lang="en-US" sz="2000">
                <a:ea typeface="+mn-lt"/>
                <a:cs typeface="+mn-lt"/>
              </a:rPr>
              <a:t>the Hamilton county – 45220, 45214, 45223, 45247, 45215, 45226, 45208, 45212, 45001, 45207, 45216, 45266, 45204, 45206, 45205, 45217, and 45227.</a:t>
            </a:r>
            <a:endParaRPr lang="en-US" sz="2000"/>
          </a:p>
          <a:p>
            <a:pPr marL="285750" indent="-285750" algn="just">
              <a:buFont typeface="Arial"/>
              <a:buChar char="•"/>
            </a:pPr>
            <a:r>
              <a:rPr lang="en-US" sz="2000"/>
              <a:t>And t</a:t>
            </a:r>
            <a:r>
              <a:rPr lang="en-US" sz="2000">
                <a:ea typeface="+mn-lt"/>
                <a:cs typeface="+mn-lt"/>
              </a:rPr>
              <a:t>he </a:t>
            </a:r>
            <a:r>
              <a:rPr lang="en-US" sz="2000"/>
              <a:t>Butler county (45011) rounds out t</a:t>
            </a:r>
            <a:r>
              <a:rPr lang="en-US" sz="2000">
                <a:ea typeface="+mn-lt"/>
                <a:cs typeface="+mn-lt"/>
              </a:rPr>
              <a:t>he </a:t>
            </a:r>
            <a:r>
              <a:rPr lang="en-US" sz="2000"/>
              <a:t>top 20 wit</a:t>
            </a:r>
            <a:r>
              <a:rPr lang="en-US" sz="2000">
                <a:ea typeface="+mn-lt"/>
                <a:cs typeface="+mn-lt"/>
              </a:rPr>
              <a:t>h the </a:t>
            </a:r>
            <a:r>
              <a:rPr lang="en-US" sz="2000"/>
              <a:t>20t</a:t>
            </a:r>
            <a:r>
              <a:rPr lang="en-US" sz="2000">
                <a:ea typeface="+mn-lt"/>
                <a:cs typeface="+mn-lt"/>
              </a:rPr>
              <a:t>h </a:t>
            </a:r>
            <a:r>
              <a:rPr lang="en-US" sz="2000"/>
              <a:t>spot.</a:t>
            </a:r>
            <a:endParaRPr lang="en-US" sz="2000">
              <a:ea typeface="+mn-lt"/>
              <a:cs typeface="+mn-lt"/>
            </a:endParaRPr>
          </a:p>
        </p:txBody>
      </p:sp>
      <p:pic>
        <p:nvPicPr>
          <p:cNvPr id="8" name="Picture 8" descr="Chart, timeline, bar chart&#10;&#10;Description automatically generated">
            <a:extLst>
              <a:ext uri="{FF2B5EF4-FFF2-40B4-BE49-F238E27FC236}">
                <a16:creationId xmlns:a16="http://schemas.microsoft.com/office/drawing/2014/main" id="{DABDAA14-672E-B0B9-1E8E-E811F5F56D8C}"/>
              </a:ext>
            </a:extLst>
          </p:cNvPr>
          <p:cNvPicPr>
            <a:picLocks noChangeAspect="1"/>
          </p:cNvPicPr>
          <p:nvPr/>
        </p:nvPicPr>
        <p:blipFill>
          <a:blip r:embed="rId2"/>
          <a:stretch>
            <a:fillRect/>
          </a:stretch>
        </p:blipFill>
        <p:spPr>
          <a:xfrm>
            <a:off x="5947364" y="-222"/>
            <a:ext cx="6242754" cy="6858444"/>
          </a:xfrm>
          <a:prstGeom prst="rect">
            <a:avLst/>
          </a:prstGeom>
        </p:spPr>
      </p:pic>
    </p:spTree>
    <p:extLst>
      <p:ext uri="{BB962C8B-B14F-4D97-AF65-F5344CB8AC3E}">
        <p14:creationId xmlns:p14="http://schemas.microsoft.com/office/powerpoint/2010/main" val="1200628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ctrTitle"/>
          </p:nvPr>
        </p:nvSpPr>
        <p:spPr>
          <a:xfrm>
            <a:off x="6862701" y="136"/>
            <a:ext cx="4179570" cy="1715531"/>
          </a:xfrm>
        </p:spPr>
        <p:txBody>
          <a:bodyPr/>
          <a:lstStyle/>
          <a:p>
            <a:r>
              <a:rPr lang="en-US" sz="4000"/>
              <a:t>conclusion</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subTitle" idx="1"/>
          </p:nvPr>
        </p:nvSpPr>
        <p:spPr>
          <a:xfrm>
            <a:off x="6865583" y="1823292"/>
            <a:ext cx="4179570" cy="4717416"/>
          </a:xfrm>
        </p:spPr>
        <p:txBody>
          <a:bodyPr vert="horz" lIns="91440" tIns="45720" rIns="91440" bIns="45720" rtlCol="0" anchor="t">
            <a:noAutofit/>
          </a:bodyPr>
          <a:lstStyle/>
          <a:p>
            <a:pPr marL="342900" indent="-342900">
              <a:buChar char="•"/>
            </a:pPr>
            <a:r>
              <a:rPr lang="en-US" sz="2000" dirty="0">
                <a:ea typeface="+mn-lt"/>
                <a:cs typeface="+mn-lt"/>
              </a:rPr>
              <a:t>Real estate sellers or mortgagers should set the prize greater than 2 Million Dollars  and less than 3 Million Dollars respectively.</a:t>
            </a:r>
          </a:p>
          <a:p>
            <a:pPr marL="342900" indent="-342900">
              <a:buChar char="•"/>
            </a:pPr>
            <a:r>
              <a:rPr lang="en-US" sz="2000" dirty="0">
                <a:ea typeface="+mn-lt"/>
                <a:cs typeface="+mn-lt"/>
              </a:rPr>
              <a:t>Parking lots count is more in the year 1960 compared to other years.</a:t>
            </a:r>
          </a:p>
          <a:p>
            <a:pPr marL="342900" indent="-342900">
              <a:buChar char="•"/>
            </a:pPr>
            <a:r>
              <a:rPr lang="en-US" sz="2000" dirty="0">
                <a:ea typeface="+mn-lt"/>
                <a:cs typeface="+mn-lt"/>
              </a:rPr>
              <a:t>Houses built in greater Cincinnati area in 1991 had a greater number of bedrooms compared to others</a:t>
            </a:r>
          </a:p>
          <a:p>
            <a:pPr marL="342900" indent="-342900">
              <a:buChar char="•"/>
            </a:pPr>
            <a:r>
              <a:rPr lang="en-US" sz="2000" dirty="0">
                <a:ea typeface="+mn-lt"/>
                <a:cs typeface="+mn-lt"/>
              </a:rPr>
              <a:t>Hamilton county is the priciest locality.</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4294967295"/>
          </p:nvPr>
        </p:nvSpPr>
        <p:spPr>
          <a:xfrm>
            <a:off x="0" y="6356350"/>
            <a:ext cx="2743200" cy="365125"/>
          </a:xfrm>
        </p:spPr>
        <p:txBody>
          <a:bodyPr/>
          <a:lstStyle/>
          <a:p>
            <a:r>
              <a:rPr lang="en-US"/>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4294967295"/>
          </p:nvPr>
        </p:nvSpPr>
        <p:spPr>
          <a:xfrm>
            <a:off x="0" y="6356350"/>
            <a:ext cx="4114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4294967295"/>
          </p:nvPr>
        </p:nvSpPr>
        <p:spPr>
          <a:xfrm>
            <a:off x="9448800" y="6356350"/>
            <a:ext cx="2743200" cy="365125"/>
          </a:xfrm>
        </p:spPr>
        <p:txBody>
          <a:bodyPr/>
          <a:lstStyle/>
          <a:p>
            <a:fld id="{A49DFD55-3C28-40EF-9E31-A92D2E4017FF}" type="slidenum">
              <a:rPr lang="en-US" smtClean="0"/>
              <a:pPr/>
              <a:t>13</a:t>
            </a:fld>
            <a:endParaRPr lang="en-US"/>
          </a:p>
        </p:txBody>
      </p:sp>
    </p:spTree>
    <p:extLst>
      <p:ext uri="{BB962C8B-B14F-4D97-AF65-F5344CB8AC3E}">
        <p14:creationId xmlns:p14="http://schemas.microsoft.com/office/powerpoint/2010/main" val="174286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385953" y="2268879"/>
            <a:ext cx="4179570" cy="1524735"/>
          </a:xfrm>
        </p:spPr>
        <p:txBody>
          <a:bodyPr/>
          <a:lstStyle/>
          <a:p>
            <a:r>
              <a:rPr lang="en-US" sz="4000"/>
              <a:t>THANK YOU</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14</a:t>
            </a:fld>
            <a:endParaRPr lang="en-US"/>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456001"/>
            <a:ext cx="2895600" cy="1325563"/>
          </a:xfrm>
        </p:spPr>
        <p:txBody>
          <a:bodyPr>
            <a:normAutofit/>
          </a:bodyPr>
          <a:lstStyle/>
          <a:p>
            <a:r>
              <a:rPr lang="en-US" sz="400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171582"/>
            <a:ext cx="3168414" cy="3789363"/>
          </a:xfrm>
        </p:spPr>
        <p:txBody>
          <a:bodyPr vert="horz" lIns="91440" tIns="45720" rIns="91440" bIns="45720" rtlCol="0" anchor="t">
            <a:noAutofit/>
          </a:bodyPr>
          <a:lstStyle/>
          <a:p>
            <a:r>
              <a:rPr lang="en-US" sz="2000"/>
              <a:t>Meet the Team</a:t>
            </a:r>
          </a:p>
          <a:p>
            <a:r>
              <a:rPr lang="en-US" sz="2000"/>
              <a:t>Primary Goal of the project</a:t>
            </a:r>
          </a:p>
          <a:p>
            <a:r>
              <a:rPr lang="en-US" sz="2000"/>
              <a:t>Data Analysis in R</a:t>
            </a:r>
          </a:p>
          <a:p>
            <a:r>
              <a:rPr lang="en-US" sz="2000"/>
              <a:t>Data Analysis in Python</a:t>
            </a:r>
          </a:p>
          <a:p>
            <a:r>
              <a:rPr lang="en-US" sz="2000"/>
              <a:t>Visualizing with Tableau</a:t>
            </a:r>
          </a:p>
          <a:p>
            <a:r>
              <a:rPr lang="en-US" sz="2000"/>
              <a:t>Conclusion</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pPr algn="l"/>
            <a:r>
              <a:rPr lang="en-US" cap="all">
                <a:ea typeface="+mn-lt"/>
                <a:cs typeface="+mn-lt"/>
              </a:rPr>
              <a:t>ANALYSIS ON CINCINNATI HOUSING DATA</a:t>
            </a:r>
            <a:endParaRPr lang="en-US">
              <a:ea typeface="+mn-lt"/>
              <a:cs typeface="+mn-lt"/>
            </a:endParaRP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050774" y="1502306"/>
            <a:ext cx="6006391" cy="1204912"/>
          </a:xfrm>
        </p:spPr>
        <p:txBody>
          <a:bodyPr>
            <a:normAutofit/>
          </a:bodyPr>
          <a:lstStyle/>
          <a:p>
            <a:r>
              <a:rPr lang="en-US" sz="4000"/>
              <a:t>Meet the team</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050774" y="2981938"/>
            <a:ext cx="8123057" cy="1753198"/>
          </a:xfrm>
        </p:spPr>
        <p:txBody>
          <a:bodyPr vert="horz" lIns="91440" tIns="45720" rIns="91440" bIns="45720" rtlCol="0" anchor="t">
            <a:noAutofit/>
          </a:bodyPr>
          <a:lstStyle/>
          <a:p>
            <a:r>
              <a:rPr lang="en-US" sz="2000"/>
              <a:t>Saurav Nandi – Responsible for analysis in R</a:t>
            </a:r>
            <a:endParaRPr lang="en-US"/>
          </a:p>
          <a:p>
            <a:r>
              <a:rPr lang="en-US" sz="2000"/>
              <a:t>Reshma </a:t>
            </a:r>
            <a:r>
              <a:rPr lang="en-US" sz="2000" err="1"/>
              <a:t>Punukollu</a:t>
            </a:r>
            <a:r>
              <a:rPr lang="en-US" sz="2000"/>
              <a:t> – Responsible for analysis in Python</a:t>
            </a:r>
          </a:p>
          <a:p>
            <a:r>
              <a:rPr lang="en-US" sz="2000"/>
              <a:t>Pavan </a:t>
            </a:r>
            <a:r>
              <a:rPr lang="en-US" sz="2000" err="1"/>
              <a:t>Motagi</a:t>
            </a:r>
            <a:r>
              <a:rPr lang="en-US" sz="2000"/>
              <a:t> – Responsible for analysis in Tableau</a:t>
            </a:r>
          </a:p>
          <a:p>
            <a:r>
              <a:rPr lang="en-US" sz="2000"/>
              <a:t>All – Responsible equally for </a:t>
            </a:r>
            <a:r>
              <a:rPr lang="en-US" sz="2000">
                <a:ea typeface="+mn-lt"/>
                <a:cs typeface="+mn-lt"/>
              </a:rPr>
              <a:t>the </a:t>
            </a:r>
            <a:r>
              <a:rPr lang="en-US" sz="2000"/>
              <a:t>presentation and the report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48148" y="937862"/>
            <a:ext cx="7944316" cy="1204912"/>
          </a:xfrm>
        </p:spPr>
        <p:txBody>
          <a:bodyPr>
            <a:normAutofit/>
          </a:bodyPr>
          <a:lstStyle/>
          <a:p>
            <a:r>
              <a:rPr lang="en-US" sz="4000"/>
              <a:t>Primary Goal of the project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48147" y="2464042"/>
            <a:ext cx="7596242" cy="1939513"/>
          </a:xfrm>
        </p:spPr>
        <p:txBody>
          <a:bodyPr vert="horz" lIns="91440" tIns="45720" rIns="91440" bIns="45720" rtlCol="0" anchor="t">
            <a:noAutofit/>
          </a:bodyPr>
          <a:lstStyle/>
          <a:p>
            <a:pPr algn="just"/>
            <a:r>
              <a:rPr lang="en-US" sz="2000"/>
              <a:t>To analyze t</a:t>
            </a:r>
            <a:r>
              <a:rPr lang="en-US" sz="2000">
                <a:ea typeface="+mn-lt"/>
                <a:cs typeface="+mn-lt"/>
              </a:rPr>
              <a:t>h</a:t>
            </a:r>
            <a:r>
              <a:rPr lang="en-US" sz="2000"/>
              <a:t>e </a:t>
            </a:r>
            <a:r>
              <a:rPr lang="en-US" sz="2000">
                <a:ea typeface="+mn-lt"/>
                <a:cs typeface="+mn-lt"/>
              </a:rPr>
              <a:t>housing data gathered for Cincinnati, which</a:t>
            </a:r>
            <a:r>
              <a:rPr lang="en-US" sz="2000"/>
              <a:t> is the</a:t>
            </a:r>
            <a:r>
              <a:rPr lang="en-US" sz="2000">
                <a:ea typeface="+mn-lt"/>
                <a:cs typeface="+mn-lt"/>
              </a:rPr>
              <a:t> third largest city in Ohio with a population count of 309,317 as per the Census of 2020.</a:t>
            </a:r>
            <a:endParaRPr lang="en-US">
              <a:ea typeface="+mn-lt"/>
              <a:cs typeface="+mn-lt"/>
            </a:endParaRPr>
          </a:p>
          <a:p>
            <a:pPr algn="just"/>
            <a:r>
              <a:rPr lang="en-US" sz="2000">
                <a:ea typeface="+mn-lt"/>
                <a:cs typeface="+mn-lt"/>
              </a:rPr>
              <a:t>To gain insight into the purchasing trends and preferences and further help people moving into the city to choose their house.</a:t>
            </a:r>
            <a:endParaRPr lang="en-US" sz="200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a:p>
        </p:txBody>
      </p:sp>
    </p:spTree>
    <p:extLst>
      <p:ext uri="{BB962C8B-B14F-4D97-AF65-F5344CB8AC3E}">
        <p14:creationId xmlns:p14="http://schemas.microsoft.com/office/powerpoint/2010/main" val="2253519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E42458A-A2CB-C5DF-F21B-6E3C9A3D655A}"/>
              </a:ext>
            </a:extLst>
          </p:cNvPr>
          <p:cNvSpPr>
            <a:spLocks noGrp="1"/>
          </p:cNvSpPr>
          <p:nvPr>
            <p:ph type="title"/>
          </p:nvPr>
        </p:nvSpPr>
        <p:spPr/>
        <p:txBody>
          <a:bodyPr>
            <a:normAutofit/>
          </a:bodyPr>
          <a:lstStyle/>
          <a:p>
            <a:r>
              <a:rPr lang="en-IN" sz="4000"/>
              <a:t>Data analysis with r</a:t>
            </a:r>
            <a:endParaRPr lang="en-US" sz="4000"/>
          </a:p>
        </p:txBody>
      </p:sp>
      <p:sp>
        <p:nvSpPr>
          <p:cNvPr id="4" name="Date Placeholder 3">
            <a:extLst>
              <a:ext uri="{FF2B5EF4-FFF2-40B4-BE49-F238E27FC236}">
                <a16:creationId xmlns:a16="http://schemas.microsoft.com/office/drawing/2014/main" id="{566221E1-7E8D-647D-4CE3-7E9C03898A30}"/>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100A95BB-DDD4-FABC-1772-9929D1FC1539}"/>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85E9EBB5-DF21-8FFD-1077-F87EB64CABB5}"/>
              </a:ext>
            </a:extLst>
          </p:cNvPr>
          <p:cNvSpPr>
            <a:spLocks noGrp="1"/>
          </p:cNvSpPr>
          <p:nvPr>
            <p:ph type="sldNum" sz="quarter" idx="12"/>
          </p:nvPr>
        </p:nvSpPr>
        <p:spPr/>
        <p:txBody>
          <a:bodyPr/>
          <a:lstStyle/>
          <a:p>
            <a:fld id="{A49DFD55-3C28-40EF-9E31-A92D2E4017FF}" type="slidenum">
              <a:rPr lang="en-US" smtClean="0"/>
              <a:pPr/>
              <a:t>5</a:t>
            </a:fld>
            <a:endParaRPr lang="en-US"/>
          </a:p>
        </p:txBody>
      </p:sp>
      <p:sp>
        <p:nvSpPr>
          <p:cNvPr id="928" name="TextBox 927">
            <a:extLst>
              <a:ext uri="{FF2B5EF4-FFF2-40B4-BE49-F238E27FC236}">
                <a16:creationId xmlns:a16="http://schemas.microsoft.com/office/drawing/2014/main" id="{03F7F159-0686-0DD8-B4DA-6B9A9BD16482}"/>
              </a:ext>
            </a:extLst>
          </p:cNvPr>
          <p:cNvSpPr txBox="1"/>
          <p:nvPr/>
        </p:nvSpPr>
        <p:spPr>
          <a:xfrm>
            <a:off x="398102" y="1529195"/>
            <a:ext cx="4871604" cy="4462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t>We performed linear regression analysis by choosing the  price as the dependent variable and number of bedrooms as the independent variable, respectively.</a:t>
            </a:r>
          </a:p>
          <a:p>
            <a:pPr marL="285750" indent="-285750">
              <a:buFont typeface="Arial"/>
              <a:buChar char="•"/>
            </a:pPr>
            <a:endParaRPr lang="en-US" sz="2000"/>
          </a:p>
          <a:p>
            <a:pPr marL="285750" indent="-285750">
              <a:buFont typeface="Arial"/>
              <a:buChar char="•"/>
            </a:pPr>
            <a:r>
              <a:rPr lang="en-US" sz="2000">
                <a:ea typeface="+mn-lt"/>
                <a:cs typeface="+mn-lt"/>
              </a:rPr>
              <a:t>Slope of the predicted value of price is negative slope .</a:t>
            </a:r>
            <a:endParaRPr lang="en-US" sz="2000"/>
          </a:p>
          <a:p>
            <a:pPr marL="285750" indent="-285750">
              <a:buFont typeface="Arial"/>
              <a:buChar char="•"/>
            </a:pPr>
            <a:endParaRPr lang="en-US" sz="2000"/>
          </a:p>
          <a:p>
            <a:endParaRPr lang="en-US" sz="2000">
              <a:ea typeface="+mn-lt"/>
              <a:cs typeface="+mn-lt"/>
            </a:endParaRPr>
          </a:p>
          <a:p>
            <a:pPr marL="285750" indent="-285750">
              <a:buFont typeface="Arial"/>
              <a:buChar char="•"/>
            </a:pPr>
            <a:endParaRPr lang="en-US" sz="2000">
              <a:ea typeface="+mn-lt"/>
              <a:cs typeface="+mn-lt"/>
            </a:endParaRPr>
          </a:p>
          <a:p>
            <a:endParaRPr lang="en-US" sz="2000"/>
          </a:p>
          <a:p>
            <a:pPr marL="285750" indent="-285750">
              <a:buFont typeface="Arial"/>
              <a:buChar char="•"/>
            </a:pPr>
            <a:endParaRPr lang="en-US" sz="2000"/>
          </a:p>
          <a:p>
            <a:endParaRPr lang="en-US" sz="2000"/>
          </a:p>
          <a:p>
            <a:endParaRPr lang="en-US" sz="2400"/>
          </a:p>
        </p:txBody>
      </p:sp>
      <p:pic>
        <p:nvPicPr>
          <p:cNvPr id="929" name="Picture 929" descr="Chart, line chart&#10;&#10;Description automatically generated">
            <a:extLst>
              <a:ext uri="{FF2B5EF4-FFF2-40B4-BE49-F238E27FC236}">
                <a16:creationId xmlns:a16="http://schemas.microsoft.com/office/drawing/2014/main" id="{3FA5200D-88AB-218A-19E3-AA44CF7A5C32}"/>
              </a:ext>
            </a:extLst>
          </p:cNvPr>
          <p:cNvPicPr>
            <a:picLocks noChangeAspect="1"/>
          </p:cNvPicPr>
          <p:nvPr/>
        </p:nvPicPr>
        <p:blipFill>
          <a:blip r:embed="rId2"/>
          <a:stretch>
            <a:fillRect/>
          </a:stretch>
        </p:blipFill>
        <p:spPr>
          <a:xfrm>
            <a:off x="5277221" y="1315473"/>
            <a:ext cx="6874369" cy="4525503"/>
          </a:xfrm>
          <a:prstGeom prst="rect">
            <a:avLst/>
          </a:prstGeom>
        </p:spPr>
      </p:pic>
      <p:pic>
        <p:nvPicPr>
          <p:cNvPr id="931" name="Picture 932" descr="Graphical user interface, text, application&#10;&#10;Description automatically generated">
            <a:extLst>
              <a:ext uri="{FF2B5EF4-FFF2-40B4-BE49-F238E27FC236}">
                <a16:creationId xmlns:a16="http://schemas.microsoft.com/office/drawing/2014/main" id="{7F6F9152-BC62-276C-9099-795BA1B3CFBC}"/>
              </a:ext>
            </a:extLst>
          </p:cNvPr>
          <p:cNvPicPr>
            <a:picLocks noChangeAspect="1"/>
          </p:cNvPicPr>
          <p:nvPr/>
        </p:nvPicPr>
        <p:blipFill>
          <a:blip r:embed="rId3"/>
          <a:stretch>
            <a:fillRect/>
          </a:stretch>
        </p:blipFill>
        <p:spPr>
          <a:xfrm>
            <a:off x="399802" y="4349436"/>
            <a:ext cx="4872512" cy="1485868"/>
          </a:xfrm>
          <a:prstGeom prst="rect">
            <a:avLst/>
          </a:prstGeom>
        </p:spPr>
      </p:pic>
    </p:spTree>
    <p:extLst>
      <p:ext uri="{BB962C8B-B14F-4D97-AF65-F5344CB8AC3E}">
        <p14:creationId xmlns:p14="http://schemas.microsoft.com/office/powerpoint/2010/main" val="2013890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E42458A-A2CB-C5DF-F21B-6E3C9A3D655A}"/>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3200" kern="1200" cap="all" spc="150" baseline="0">
                <a:latin typeface="+mj-lt"/>
                <a:ea typeface="+mj-ea"/>
                <a:cs typeface="+mj-cs"/>
              </a:rPr>
              <a:t>PREDICTED VALUES OF PRICE OF BEDROOMS</a:t>
            </a:r>
            <a:endParaRPr lang="en-US" sz="3200" kern="1200" cap="all" spc="150" baseline="0">
              <a:latin typeface="+mj-lt"/>
            </a:endParaRPr>
          </a:p>
        </p:txBody>
      </p:sp>
      <p:sp>
        <p:nvSpPr>
          <p:cNvPr id="4" name="Date Placeholder 3">
            <a:extLst>
              <a:ext uri="{FF2B5EF4-FFF2-40B4-BE49-F238E27FC236}">
                <a16:creationId xmlns:a16="http://schemas.microsoft.com/office/drawing/2014/main" id="{566221E1-7E8D-647D-4CE3-7E9C03898A30}"/>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kern="1200">
                <a:latin typeface="+mn-lt"/>
                <a:ea typeface="+mn-ea"/>
                <a:cs typeface="+mn-cs"/>
              </a:rPr>
              <a:t>20XX</a:t>
            </a:r>
          </a:p>
        </p:txBody>
      </p:sp>
      <p:sp>
        <p:nvSpPr>
          <p:cNvPr id="5" name="Footer Placeholder 4">
            <a:extLst>
              <a:ext uri="{FF2B5EF4-FFF2-40B4-BE49-F238E27FC236}">
                <a16:creationId xmlns:a16="http://schemas.microsoft.com/office/drawing/2014/main" id="{100A95BB-DDD4-FABC-1772-9929D1FC153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latin typeface="+mn-lt"/>
                <a:ea typeface="+mn-ea"/>
                <a:cs typeface="+mn-cs"/>
              </a:rPr>
              <a:t>PRESENTATION TITLE</a:t>
            </a:r>
          </a:p>
        </p:txBody>
      </p:sp>
      <p:sp>
        <p:nvSpPr>
          <p:cNvPr id="6" name="Slide Number Placeholder 5">
            <a:extLst>
              <a:ext uri="{FF2B5EF4-FFF2-40B4-BE49-F238E27FC236}">
                <a16:creationId xmlns:a16="http://schemas.microsoft.com/office/drawing/2014/main" id="{85E9EBB5-DF21-8FFD-1077-F87EB64CABB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6</a:t>
            </a:fld>
            <a:endParaRPr lang="en-US"/>
          </a:p>
        </p:txBody>
      </p:sp>
      <p:graphicFrame>
        <p:nvGraphicFramePr>
          <p:cNvPr id="930" name="TextBox 927">
            <a:extLst>
              <a:ext uri="{FF2B5EF4-FFF2-40B4-BE49-F238E27FC236}">
                <a16:creationId xmlns:a16="http://schemas.microsoft.com/office/drawing/2014/main" id="{C0DBAF2F-7BF1-2C7F-5F02-BA12FCBF8D8C}"/>
              </a:ext>
            </a:extLst>
          </p:cNvPr>
          <p:cNvGraphicFramePr/>
          <p:nvPr>
            <p:extLst>
              <p:ext uri="{D42A27DB-BD31-4B8C-83A1-F6EECF244321}">
                <p14:modId xmlns:p14="http://schemas.microsoft.com/office/powerpoint/2010/main" val="465419298"/>
              </p:ext>
            </p:extLst>
          </p:nvPr>
        </p:nvGraphicFramePr>
        <p:xfrm>
          <a:off x="838200" y="2111381"/>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8459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E42458A-A2CB-C5DF-F21B-6E3C9A3D655A}"/>
              </a:ext>
            </a:extLst>
          </p:cNvPr>
          <p:cNvSpPr>
            <a:spLocks noGrp="1"/>
          </p:cNvSpPr>
          <p:nvPr>
            <p:ph type="title"/>
          </p:nvPr>
        </p:nvSpPr>
        <p:spPr/>
        <p:txBody>
          <a:bodyPr>
            <a:normAutofit/>
          </a:bodyPr>
          <a:lstStyle/>
          <a:p>
            <a:r>
              <a:rPr lang="en-IN" sz="3200"/>
              <a:t>HISTOGRAM ANALYSIS OF ESTATES SOLD PER PRICES</a:t>
            </a:r>
            <a:endParaRPr lang="en-US" sz="3200"/>
          </a:p>
        </p:txBody>
      </p:sp>
      <p:sp>
        <p:nvSpPr>
          <p:cNvPr id="4" name="Date Placeholder 3">
            <a:extLst>
              <a:ext uri="{FF2B5EF4-FFF2-40B4-BE49-F238E27FC236}">
                <a16:creationId xmlns:a16="http://schemas.microsoft.com/office/drawing/2014/main" id="{566221E1-7E8D-647D-4CE3-7E9C03898A30}"/>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100A95BB-DDD4-FABC-1772-9929D1FC1539}"/>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85E9EBB5-DF21-8FFD-1077-F87EB64CABB5}"/>
              </a:ext>
            </a:extLst>
          </p:cNvPr>
          <p:cNvSpPr>
            <a:spLocks noGrp="1"/>
          </p:cNvSpPr>
          <p:nvPr>
            <p:ph type="sldNum" sz="quarter" idx="12"/>
          </p:nvPr>
        </p:nvSpPr>
        <p:spPr/>
        <p:txBody>
          <a:bodyPr/>
          <a:lstStyle/>
          <a:p>
            <a:fld id="{A49DFD55-3C28-40EF-9E31-A92D2E4017FF}" type="slidenum">
              <a:rPr lang="en-US" smtClean="0"/>
              <a:pPr/>
              <a:t>7</a:t>
            </a:fld>
            <a:endParaRPr lang="en-US"/>
          </a:p>
        </p:txBody>
      </p:sp>
      <p:sp>
        <p:nvSpPr>
          <p:cNvPr id="928" name="TextBox 927">
            <a:extLst>
              <a:ext uri="{FF2B5EF4-FFF2-40B4-BE49-F238E27FC236}">
                <a16:creationId xmlns:a16="http://schemas.microsoft.com/office/drawing/2014/main" id="{03F7F159-0686-0DD8-B4DA-6B9A9BD16482}"/>
              </a:ext>
            </a:extLst>
          </p:cNvPr>
          <p:cNvSpPr txBox="1"/>
          <p:nvPr/>
        </p:nvSpPr>
        <p:spPr>
          <a:xfrm>
            <a:off x="526256" y="1466850"/>
            <a:ext cx="5555920" cy="60631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000" dirty="0"/>
              <a:t>  We performed a histogram analysis of estates sold per different prices using the code:</a:t>
            </a:r>
          </a:p>
          <a:p>
            <a:endParaRPr lang="en-US" sz="2000"/>
          </a:p>
          <a:p>
            <a:endParaRPr lang="en-US" sz="2000"/>
          </a:p>
          <a:p>
            <a:pPr>
              <a:buFont typeface="Arial"/>
              <a:buChar char="•"/>
            </a:pPr>
            <a:endParaRPr lang="en-US" sz="2400"/>
          </a:p>
          <a:p>
            <a:pPr>
              <a:buFont typeface="Arial"/>
              <a:buChar char="•"/>
            </a:pPr>
            <a:endParaRPr lang="en-US" sz="2000"/>
          </a:p>
          <a:p>
            <a:pPr>
              <a:buFont typeface="Arial"/>
              <a:buChar char="•"/>
            </a:pPr>
            <a:endParaRPr lang="en-US" sz="2000"/>
          </a:p>
          <a:p>
            <a:pPr>
              <a:buFont typeface="Arial"/>
              <a:buChar char="•"/>
            </a:pPr>
            <a:endParaRPr lang="en-US" sz="2000"/>
          </a:p>
          <a:p>
            <a:pPr>
              <a:buFont typeface="Arial"/>
              <a:buChar char="•"/>
            </a:pPr>
            <a:endParaRPr lang="en-US" sz="2000"/>
          </a:p>
          <a:p>
            <a:pPr>
              <a:buFont typeface="Arial"/>
              <a:buChar char="•"/>
            </a:pPr>
            <a:r>
              <a:rPr lang="en-US" sz="2000" dirty="0"/>
              <a:t> The</a:t>
            </a:r>
            <a:r>
              <a:rPr lang="en-US" sz="2000" dirty="0">
                <a:ea typeface="+mn-lt"/>
                <a:cs typeface="+mn-lt"/>
              </a:rPr>
              <a:t> frequency of real estate's sold in the price between 2 Million Dollars and 3 Million Dollars is the highest, which means that real estate sellers or mortgagers should set the prize greater than 2 Million Dollars and less than 3 Million Dollars.</a:t>
            </a:r>
          </a:p>
          <a:p>
            <a:endParaRPr lang="en-US" sz="2000"/>
          </a:p>
          <a:p>
            <a:pPr marL="285750" indent="-285750">
              <a:buFont typeface="Arial"/>
              <a:buChar char="•"/>
            </a:pPr>
            <a:endParaRPr lang="en-US" sz="2000"/>
          </a:p>
          <a:p>
            <a:pPr marL="285750" indent="-285750">
              <a:buFont typeface="Arial"/>
              <a:buChar char="•"/>
            </a:pPr>
            <a:endParaRPr lang="en-US" sz="2000"/>
          </a:p>
          <a:p>
            <a:pPr marL="285750" indent="-285750">
              <a:buFont typeface="Arial"/>
              <a:buChar char="•"/>
            </a:pPr>
            <a:endParaRPr lang="en-US" sz="2000"/>
          </a:p>
          <a:p>
            <a:endParaRPr lang="en-US" sz="2400"/>
          </a:p>
        </p:txBody>
      </p:sp>
      <p:pic>
        <p:nvPicPr>
          <p:cNvPr id="8" name="Picture 8" descr="Chart, histogram&#10;&#10;Description automatically generated">
            <a:extLst>
              <a:ext uri="{FF2B5EF4-FFF2-40B4-BE49-F238E27FC236}">
                <a16:creationId xmlns:a16="http://schemas.microsoft.com/office/drawing/2014/main" id="{59200420-0964-6536-CADF-301A02FA2037}"/>
              </a:ext>
            </a:extLst>
          </p:cNvPr>
          <p:cNvPicPr>
            <a:picLocks noChangeAspect="1"/>
          </p:cNvPicPr>
          <p:nvPr/>
        </p:nvPicPr>
        <p:blipFill>
          <a:blip r:embed="rId2"/>
          <a:stretch>
            <a:fillRect/>
          </a:stretch>
        </p:blipFill>
        <p:spPr>
          <a:xfrm>
            <a:off x="6715125" y="1784784"/>
            <a:ext cx="4943475" cy="3136031"/>
          </a:xfrm>
          <a:prstGeom prst="rect">
            <a:avLst/>
          </a:prstGeom>
        </p:spPr>
      </p:pic>
      <p:pic>
        <p:nvPicPr>
          <p:cNvPr id="9" name="Picture 9" descr="Text&#10;&#10;Description automatically generated">
            <a:extLst>
              <a:ext uri="{FF2B5EF4-FFF2-40B4-BE49-F238E27FC236}">
                <a16:creationId xmlns:a16="http://schemas.microsoft.com/office/drawing/2014/main" id="{985941CF-6C4F-96E5-00D4-74BB289A9A99}"/>
              </a:ext>
            </a:extLst>
          </p:cNvPr>
          <p:cNvPicPr>
            <a:picLocks noChangeAspect="1"/>
          </p:cNvPicPr>
          <p:nvPr/>
        </p:nvPicPr>
        <p:blipFill>
          <a:blip r:embed="rId3"/>
          <a:stretch>
            <a:fillRect/>
          </a:stretch>
        </p:blipFill>
        <p:spPr>
          <a:xfrm>
            <a:off x="466725" y="2269470"/>
            <a:ext cx="6048375" cy="1671361"/>
          </a:xfrm>
          <a:prstGeom prst="rect">
            <a:avLst/>
          </a:prstGeom>
        </p:spPr>
      </p:pic>
    </p:spTree>
    <p:extLst>
      <p:ext uri="{BB962C8B-B14F-4D97-AF65-F5344CB8AC3E}">
        <p14:creationId xmlns:p14="http://schemas.microsoft.com/office/powerpoint/2010/main" val="606500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E42458A-A2CB-C5DF-F21B-6E3C9A3D655A}"/>
              </a:ext>
            </a:extLst>
          </p:cNvPr>
          <p:cNvSpPr>
            <a:spLocks noGrp="1"/>
          </p:cNvSpPr>
          <p:nvPr>
            <p:ph type="title"/>
          </p:nvPr>
        </p:nvSpPr>
        <p:spPr/>
        <p:txBody>
          <a:bodyPr>
            <a:normAutofit/>
          </a:bodyPr>
          <a:lstStyle/>
          <a:p>
            <a:r>
              <a:rPr lang="en-IN" sz="3200"/>
              <a:t>PIE CHART ANALYSIS</a:t>
            </a:r>
            <a:endParaRPr lang="en-US" sz="3200"/>
          </a:p>
        </p:txBody>
      </p:sp>
      <p:sp>
        <p:nvSpPr>
          <p:cNvPr id="4" name="Date Placeholder 3">
            <a:extLst>
              <a:ext uri="{FF2B5EF4-FFF2-40B4-BE49-F238E27FC236}">
                <a16:creationId xmlns:a16="http://schemas.microsoft.com/office/drawing/2014/main" id="{566221E1-7E8D-647D-4CE3-7E9C03898A30}"/>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100A95BB-DDD4-FABC-1772-9929D1FC1539}"/>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85E9EBB5-DF21-8FFD-1077-F87EB64CABB5}"/>
              </a:ext>
            </a:extLst>
          </p:cNvPr>
          <p:cNvSpPr>
            <a:spLocks noGrp="1"/>
          </p:cNvSpPr>
          <p:nvPr>
            <p:ph type="sldNum" sz="quarter" idx="12"/>
          </p:nvPr>
        </p:nvSpPr>
        <p:spPr/>
        <p:txBody>
          <a:bodyPr/>
          <a:lstStyle/>
          <a:p>
            <a:fld id="{A49DFD55-3C28-40EF-9E31-A92D2E4017FF}" type="slidenum">
              <a:rPr lang="en-US" smtClean="0"/>
              <a:pPr/>
              <a:t>8</a:t>
            </a:fld>
            <a:endParaRPr lang="en-US"/>
          </a:p>
        </p:txBody>
      </p:sp>
      <p:sp>
        <p:nvSpPr>
          <p:cNvPr id="928" name="TextBox 927">
            <a:extLst>
              <a:ext uri="{FF2B5EF4-FFF2-40B4-BE49-F238E27FC236}">
                <a16:creationId xmlns:a16="http://schemas.microsoft.com/office/drawing/2014/main" id="{03F7F159-0686-0DD8-B4DA-6B9A9BD16482}"/>
              </a:ext>
            </a:extLst>
          </p:cNvPr>
          <p:cNvSpPr txBox="1"/>
          <p:nvPr/>
        </p:nvSpPr>
        <p:spPr>
          <a:xfrm>
            <a:off x="473188" y="1581150"/>
            <a:ext cx="4991843" cy="38472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t>Finally, we have performed a pie chart analysis, where we have showcased the prices of top 10 real estate's belonging to different regions of Ohio, as shown in the figure on the right.</a:t>
            </a:r>
          </a:p>
          <a:p>
            <a:pPr marL="285750" indent="-285750">
              <a:buFont typeface="Arial"/>
              <a:buChar char="•"/>
            </a:pPr>
            <a:endParaRPr lang="en-US" sz="2000"/>
          </a:p>
          <a:p>
            <a:pPr marL="285750" indent="-285750">
              <a:buFont typeface="Arial"/>
              <a:buChar char="•"/>
            </a:pPr>
            <a:endParaRPr lang="en-US" sz="2000"/>
          </a:p>
          <a:p>
            <a:endParaRPr lang="en-US" sz="2000"/>
          </a:p>
          <a:p>
            <a:endParaRPr lang="en-US" sz="2000"/>
          </a:p>
          <a:p>
            <a:pPr marL="285750" indent="-285750">
              <a:buFont typeface="Arial"/>
              <a:buChar char="•"/>
            </a:pPr>
            <a:endParaRPr lang="en-US" sz="2000"/>
          </a:p>
          <a:p>
            <a:pPr marL="285750" indent="-285750">
              <a:buFont typeface="Arial"/>
              <a:buChar char="•"/>
            </a:pPr>
            <a:endParaRPr lang="en-US" sz="2000"/>
          </a:p>
          <a:p>
            <a:endParaRPr lang="en-US" sz="2400"/>
          </a:p>
        </p:txBody>
      </p:sp>
      <p:pic>
        <p:nvPicPr>
          <p:cNvPr id="3" name="Picture 7" descr="Chart, pie chart&#10;&#10;Description automatically generated">
            <a:extLst>
              <a:ext uri="{FF2B5EF4-FFF2-40B4-BE49-F238E27FC236}">
                <a16:creationId xmlns:a16="http://schemas.microsoft.com/office/drawing/2014/main" id="{A6FD69FE-2FF2-5D3E-D612-7D21768F0D15}"/>
              </a:ext>
            </a:extLst>
          </p:cNvPr>
          <p:cNvPicPr>
            <a:picLocks noChangeAspect="1"/>
          </p:cNvPicPr>
          <p:nvPr/>
        </p:nvPicPr>
        <p:blipFill>
          <a:blip r:embed="rId2"/>
          <a:stretch>
            <a:fillRect/>
          </a:stretch>
        </p:blipFill>
        <p:spPr>
          <a:xfrm>
            <a:off x="5465619" y="1577247"/>
            <a:ext cx="6723082" cy="4158395"/>
          </a:xfrm>
          <a:prstGeom prst="rect">
            <a:avLst/>
          </a:prstGeom>
        </p:spPr>
      </p:pic>
      <p:pic>
        <p:nvPicPr>
          <p:cNvPr id="8" name="Picture 8" descr="Graphical user interface, text, application&#10;&#10;Description automatically generated">
            <a:extLst>
              <a:ext uri="{FF2B5EF4-FFF2-40B4-BE49-F238E27FC236}">
                <a16:creationId xmlns:a16="http://schemas.microsoft.com/office/drawing/2014/main" id="{D3BCB831-7963-B98C-46FF-FF536D5F128A}"/>
              </a:ext>
            </a:extLst>
          </p:cNvPr>
          <p:cNvPicPr>
            <a:picLocks noChangeAspect="1"/>
          </p:cNvPicPr>
          <p:nvPr/>
        </p:nvPicPr>
        <p:blipFill>
          <a:blip r:embed="rId3"/>
          <a:stretch>
            <a:fillRect/>
          </a:stretch>
        </p:blipFill>
        <p:spPr>
          <a:xfrm>
            <a:off x="475672" y="3451592"/>
            <a:ext cx="4984668" cy="2300191"/>
          </a:xfrm>
          <a:prstGeom prst="rect">
            <a:avLst/>
          </a:prstGeom>
        </p:spPr>
      </p:pic>
    </p:spTree>
    <p:extLst>
      <p:ext uri="{BB962C8B-B14F-4D97-AF65-F5344CB8AC3E}">
        <p14:creationId xmlns:p14="http://schemas.microsoft.com/office/powerpoint/2010/main" val="3665207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E42458A-A2CB-C5DF-F21B-6E3C9A3D655A}"/>
              </a:ext>
            </a:extLst>
          </p:cNvPr>
          <p:cNvSpPr>
            <a:spLocks noGrp="1"/>
          </p:cNvSpPr>
          <p:nvPr>
            <p:ph type="title"/>
          </p:nvPr>
        </p:nvSpPr>
        <p:spPr>
          <a:xfrm>
            <a:off x="838200" y="365125"/>
            <a:ext cx="10177733" cy="491677"/>
          </a:xfrm>
        </p:spPr>
        <p:txBody>
          <a:bodyPr>
            <a:noAutofit/>
          </a:bodyPr>
          <a:lstStyle/>
          <a:p>
            <a:r>
              <a:rPr lang="en-IN" sz="4000"/>
              <a:t>Data analysis with python</a:t>
            </a:r>
            <a:endParaRPr lang="en-US" sz="4000"/>
          </a:p>
        </p:txBody>
      </p:sp>
      <p:sp>
        <p:nvSpPr>
          <p:cNvPr id="4" name="Date Placeholder 3">
            <a:extLst>
              <a:ext uri="{FF2B5EF4-FFF2-40B4-BE49-F238E27FC236}">
                <a16:creationId xmlns:a16="http://schemas.microsoft.com/office/drawing/2014/main" id="{566221E1-7E8D-647D-4CE3-7E9C03898A30}"/>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100A95BB-DDD4-FABC-1772-9929D1FC1539}"/>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85E9EBB5-DF21-8FFD-1077-F87EB64CABB5}"/>
              </a:ext>
            </a:extLst>
          </p:cNvPr>
          <p:cNvSpPr>
            <a:spLocks noGrp="1"/>
          </p:cNvSpPr>
          <p:nvPr>
            <p:ph type="sldNum" sz="quarter" idx="12"/>
          </p:nvPr>
        </p:nvSpPr>
        <p:spPr/>
        <p:txBody>
          <a:bodyPr/>
          <a:lstStyle/>
          <a:p>
            <a:fld id="{A49DFD55-3C28-40EF-9E31-A92D2E4017FF}" type="slidenum">
              <a:rPr lang="en-US" smtClean="0"/>
              <a:pPr/>
              <a:t>9</a:t>
            </a:fld>
            <a:endParaRPr lang="en-US"/>
          </a:p>
        </p:txBody>
      </p:sp>
      <p:sp>
        <p:nvSpPr>
          <p:cNvPr id="2" name="TextBox 1">
            <a:extLst>
              <a:ext uri="{FF2B5EF4-FFF2-40B4-BE49-F238E27FC236}">
                <a16:creationId xmlns:a16="http://schemas.microsoft.com/office/drawing/2014/main" id="{4BB67AB3-8256-B46C-40A8-626D801D05A1}"/>
              </a:ext>
            </a:extLst>
          </p:cNvPr>
          <p:cNvSpPr txBox="1"/>
          <p:nvPr/>
        </p:nvSpPr>
        <p:spPr>
          <a:xfrm>
            <a:off x="283952" y="1574321"/>
            <a:ext cx="4974565"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600">
                <a:ea typeface="+mn-lt"/>
                <a:cs typeface="+mn-lt"/>
              </a:rPr>
              <a:t>By plotting the trend of parking spots built in a year, you were able to see the number of parking lots allocated for each house each year. This visualization could be useful for understanding how the demand for parking spaces has changed over time in the Cincinnati area, as well as identifying any trends or patterns that may exist in the data.</a:t>
            </a:r>
            <a:endParaRPr lang="en-US" sz="1600"/>
          </a:p>
          <a:p>
            <a:pPr algn="just"/>
            <a:endParaRPr lang="en-US" sz="1600"/>
          </a:p>
        </p:txBody>
      </p:sp>
      <p:pic>
        <p:nvPicPr>
          <p:cNvPr id="3" name="Picture 8" descr="Chart, line chart&#10;&#10;Description automatically generated">
            <a:extLst>
              <a:ext uri="{FF2B5EF4-FFF2-40B4-BE49-F238E27FC236}">
                <a16:creationId xmlns:a16="http://schemas.microsoft.com/office/drawing/2014/main" id="{FBCEE517-5FD2-B45D-3602-649E16F961F2}"/>
              </a:ext>
            </a:extLst>
          </p:cNvPr>
          <p:cNvPicPr>
            <a:picLocks noChangeAspect="1"/>
          </p:cNvPicPr>
          <p:nvPr/>
        </p:nvPicPr>
        <p:blipFill>
          <a:blip r:embed="rId2"/>
          <a:stretch>
            <a:fillRect/>
          </a:stretch>
        </p:blipFill>
        <p:spPr>
          <a:xfrm>
            <a:off x="5464834" y="1712743"/>
            <a:ext cx="6042803" cy="4489246"/>
          </a:xfrm>
          <a:prstGeom prst="rect">
            <a:avLst/>
          </a:prstGeom>
        </p:spPr>
      </p:pic>
      <p:sp>
        <p:nvSpPr>
          <p:cNvPr id="10" name="TextBox 9">
            <a:extLst>
              <a:ext uri="{FF2B5EF4-FFF2-40B4-BE49-F238E27FC236}">
                <a16:creationId xmlns:a16="http://schemas.microsoft.com/office/drawing/2014/main" id="{6E7C8C1E-4FD4-7CCC-3CCD-6E651A68325D}"/>
              </a:ext>
            </a:extLst>
          </p:cNvPr>
          <p:cNvSpPr txBox="1"/>
          <p:nvPr/>
        </p:nvSpPr>
        <p:spPr>
          <a:xfrm>
            <a:off x="496019" y="905773"/>
            <a:ext cx="9931160" cy="194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TextBox 10">
            <a:extLst>
              <a:ext uri="{FF2B5EF4-FFF2-40B4-BE49-F238E27FC236}">
                <a16:creationId xmlns:a16="http://schemas.microsoft.com/office/drawing/2014/main" id="{54EBB40A-6B51-368F-0F38-5BD0C9D771F0}"/>
              </a:ext>
            </a:extLst>
          </p:cNvPr>
          <p:cNvSpPr txBox="1"/>
          <p:nvPr/>
        </p:nvSpPr>
        <p:spPr>
          <a:xfrm>
            <a:off x="280358" y="1002821"/>
            <a:ext cx="94243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070C0"/>
                </a:solidFill>
              </a:rPr>
              <a:t>Plot for Number of Parking Spots with corresponding year </a:t>
            </a:r>
            <a:endParaRPr lang="en-US"/>
          </a:p>
        </p:txBody>
      </p:sp>
      <p:pic>
        <p:nvPicPr>
          <p:cNvPr id="13" name="Picture 13" descr="Text&#10;&#10;Description automatically generated">
            <a:extLst>
              <a:ext uri="{FF2B5EF4-FFF2-40B4-BE49-F238E27FC236}">
                <a16:creationId xmlns:a16="http://schemas.microsoft.com/office/drawing/2014/main" id="{7F89218D-9EEF-7B04-A6E2-7AA6DDEC4508}"/>
              </a:ext>
            </a:extLst>
          </p:cNvPr>
          <p:cNvPicPr>
            <a:picLocks noChangeAspect="1"/>
          </p:cNvPicPr>
          <p:nvPr/>
        </p:nvPicPr>
        <p:blipFill>
          <a:blip r:embed="rId3"/>
          <a:stretch>
            <a:fillRect/>
          </a:stretch>
        </p:blipFill>
        <p:spPr>
          <a:xfrm>
            <a:off x="382437" y="3638831"/>
            <a:ext cx="5172972" cy="2513317"/>
          </a:xfrm>
          <a:prstGeom prst="rect">
            <a:avLst/>
          </a:prstGeom>
        </p:spPr>
      </p:pic>
    </p:spTree>
    <p:extLst>
      <p:ext uri="{BB962C8B-B14F-4D97-AF65-F5344CB8AC3E}">
        <p14:creationId xmlns:p14="http://schemas.microsoft.com/office/powerpoint/2010/main" val="586708235"/>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C96B61E-1B64-430F-934F-7D1B90028029}">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{35AC8D0C-3106-443D-8BC6-5BBA5509740F}tf67328976_win32</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Analysis on Cincinnati housing data</vt:lpstr>
      <vt:lpstr>AGENDA</vt:lpstr>
      <vt:lpstr>Meet the team</vt:lpstr>
      <vt:lpstr>Primary Goal of the project</vt:lpstr>
      <vt:lpstr>Data analysis with r</vt:lpstr>
      <vt:lpstr>PREDICTED VALUES OF PRICE OF BEDROOMS</vt:lpstr>
      <vt:lpstr>HISTOGRAM ANALYSIS OF ESTATES SOLD PER PRICES</vt:lpstr>
      <vt:lpstr>PIE CHART ANALYSIS</vt:lpstr>
      <vt:lpstr>Data analysis with python</vt:lpstr>
      <vt:lpstr>Data analysis with python</vt:lpstr>
      <vt:lpstr>Visualizing with tableau</vt:lpstr>
      <vt:lpstr>Visualizing with tableau</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Cincinnati housing data</dc:title>
  <dc:creator>Motagi, Pavan Preetam (motagipm)</dc:creator>
  <cp:revision>18</cp:revision>
  <dcterms:created xsi:type="dcterms:W3CDTF">2023-02-24T20:33:58Z</dcterms:created>
  <dcterms:modified xsi:type="dcterms:W3CDTF">2023-02-24T23:38:23Z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