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58" r:id="rId7"/>
    <p:sldId id="261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D28C-9570-7F4D-D0EC-DF4375CF2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C9938-EB64-CF5C-8B1A-2BDF71B69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A62DD-E26F-E0C9-69B0-39B102C0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CC4D-989D-4489-B543-CEB9F303F89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E4E9-6F97-3AE7-9D2A-FDFAE9B8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3288-184E-0286-7E53-98D4569D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483-227B-49D4-9B7F-F76E56B1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99C0-935A-CD25-3371-2614334E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38AA8-1297-38A7-E368-A0A9F02DA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8AC3-1AD7-EBAB-FC0F-BE5C8362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CC4D-989D-4489-B543-CEB9F303F89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68C5-8311-D67B-CB5A-1C93ED0D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4A5A-BF61-DAFD-8C54-16480640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483-227B-49D4-9B7F-F76E56B1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40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A8D26-506B-49EB-AD96-030893A2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4AC9-9265-AE45-52B2-F7ED50FDB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A643-898A-EE8D-5FC2-DC4ECE30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CC4D-989D-4489-B543-CEB9F303F89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58CB-831E-5949-E913-DC303673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3BC8-E118-A8AD-4814-5D3D6CCF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483-227B-49D4-9B7F-F76E56B1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BEE7-100E-96F6-7631-48769255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AB5C-E61F-0732-9CE3-E48FDB59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D3CC0-BD24-7AF8-EAA6-4A77D6F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CC4D-989D-4489-B543-CEB9F303F89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01BA-42B9-CF45-62C9-490E839E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C1E7-2DD3-6EE7-B9F2-89EF465F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483-227B-49D4-9B7F-F76E56B1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5187-FC92-236E-520C-611D9E93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F093D-85AC-BAB2-C4C3-6A6B945E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B0B9-8628-B80C-05C4-4EC3B8A1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CC4D-989D-4489-B543-CEB9F303F89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D928C-D84E-6F34-08BF-4D227FEF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3337-50C8-9B7E-50A7-110F5F9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483-227B-49D4-9B7F-F76E56B1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72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4BA3-EC56-E7BE-E58F-132F0E98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3C50-2B75-ABCB-29E8-8CE72155E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0B61-3988-57C0-64BD-2828AA1CF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2BD7D-3CCE-9E17-FAD1-22C70F17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CC4D-989D-4489-B543-CEB9F303F89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7CA3E-9A69-8830-6621-FEF5B357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3F518-2E3C-3B0E-A565-E725FD91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483-227B-49D4-9B7F-F76E56B1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49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9458-110A-09E3-CD80-381B98A0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0D336-98ED-6093-81B3-4485A6BB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D1675-EE95-1CDF-B24B-C6F9F3F7F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E4DC6-CAC3-9B5D-21BD-6522BFE7D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95C32-E5F8-B3C4-E95F-201D4C03D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DC11E-2F9B-B543-F6D9-7ABB25F3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CC4D-989D-4489-B543-CEB9F303F89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178CB-5F5F-B615-A12B-D2CF0C26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43816-A49B-EAE6-8BD7-F6372A3A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483-227B-49D4-9B7F-F76E56B1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87B6-661C-5757-EEA7-65F72DCD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31B56-18DF-34EB-8C74-4C3FB7F5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CC4D-989D-4489-B543-CEB9F303F89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CF67B-681F-7DA3-9374-7CE3B80A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4B730-115C-8A62-A7D5-23BC6687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483-227B-49D4-9B7F-F76E56B1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B4A4D-6507-633F-5134-4D0151EC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CC4D-989D-4489-B543-CEB9F303F89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25E7C-20F6-93EC-57F0-BC82434F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FF78D-B792-317C-983F-30F6419C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483-227B-49D4-9B7F-F76E56B1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8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947E-F81A-1124-6F65-432839D2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A2A0-5CD1-D57E-E6B9-D13BE12B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046B9-16F3-01D2-AA77-C4599810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3FC95-A05D-DA03-4AA4-5E54C711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CC4D-989D-4489-B543-CEB9F303F89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39061-6737-5F27-D8DD-C19619F6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9B920-4140-1C96-E4FF-FB88E80B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483-227B-49D4-9B7F-F76E56B1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28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081-E3F2-A6FD-2F78-FA374B82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AC4DA-9EB6-077E-A6CC-F59180B81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9F6B9-72A0-580F-091D-AAC8DBFEB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E8F24-6F77-CFD6-6847-C47E0BCE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CC4D-989D-4489-B543-CEB9F303F89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68FF9-B02C-8CEB-1A0E-B057D542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91598-1D8F-5F46-EEF2-86616128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483-227B-49D4-9B7F-F76E56B1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6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561F4-7F28-4B53-7C6B-E9424F95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4FADB-C8E8-6B0A-5CA2-DBD2C932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E761-181D-C254-A22C-C066DB32B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CC4D-989D-4489-B543-CEB9F303F89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C58E-4172-7DE7-EBB6-DA12A59CE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ECC8-4BC1-B211-2BE6-835FE33A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1483-227B-49D4-9B7F-F76E56B1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EC58E8-FDF5-45E3-1E3D-757FE6F195E9}"/>
              </a:ext>
            </a:extLst>
          </p:cNvPr>
          <p:cNvSpPr txBox="1"/>
          <p:nvPr/>
        </p:nvSpPr>
        <p:spPr>
          <a:xfrm>
            <a:off x="2673427" y="337741"/>
            <a:ext cx="684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BEARCAT ONLINE BOOKSTORE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D1FE3-B00F-8674-5EF9-BE023DEA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96" y="1870290"/>
            <a:ext cx="4858603" cy="2046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F7993E-4C00-7D03-537A-77767201F2E3}"/>
              </a:ext>
            </a:extLst>
          </p:cNvPr>
          <p:cNvSpPr txBox="1"/>
          <p:nvPr/>
        </p:nvSpPr>
        <p:spPr>
          <a:xfrm>
            <a:off x="600501" y="4258101"/>
            <a:ext cx="4995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Presenters</a:t>
            </a:r>
            <a:r>
              <a:rPr lang="en-US" sz="2000" dirty="0"/>
              <a:t> :</a:t>
            </a:r>
          </a:p>
          <a:p>
            <a:endParaRPr lang="en-US" sz="2000" dirty="0"/>
          </a:p>
          <a:p>
            <a:r>
              <a:rPr lang="en-US" sz="2000" dirty="0"/>
              <a:t>Shilpa Rani</a:t>
            </a:r>
          </a:p>
          <a:p>
            <a:r>
              <a:rPr lang="en-US" sz="2000" dirty="0" err="1"/>
              <a:t>Jahnavi</a:t>
            </a:r>
            <a:r>
              <a:rPr lang="en-US" sz="2000" dirty="0"/>
              <a:t> </a:t>
            </a:r>
            <a:r>
              <a:rPr lang="en-US" sz="2000" dirty="0" err="1"/>
              <a:t>Galla</a:t>
            </a:r>
            <a:endParaRPr lang="en-US" sz="2000" dirty="0"/>
          </a:p>
          <a:p>
            <a:r>
              <a:rPr lang="en-US" sz="2000" dirty="0"/>
              <a:t>Samipya Pamuru</a:t>
            </a:r>
          </a:p>
          <a:p>
            <a:r>
              <a:rPr lang="en-US" sz="2000" dirty="0"/>
              <a:t>Reshma </a:t>
            </a:r>
            <a:r>
              <a:rPr lang="en-US" sz="2000" dirty="0" err="1"/>
              <a:t>Punukollu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69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4588A4-8F5F-1CE2-C117-F6E006F28E70}"/>
              </a:ext>
            </a:extLst>
          </p:cNvPr>
          <p:cNvSpPr txBox="1"/>
          <p:nvPr/>
        </p:nvSpPr>
        <p:spPr>
          <a:xfrm>
            <a:off x="821635" y="318052"/>
            <a:ext cx="1017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What makes us unique?</a:t>
            </a:r>
            <a:endParaRPr lang="en-IN" sz="3600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5938E-1C26-3576-1A7B-E86B09BA6E21}"/>
              </a:ext>
            </a:extLst>
          </p:cNvPr>
          <p:cNvSpPr txBox="1"/>
          <p:nvPr/>
        </p:nvSpPr>
        <p:spPr>
          <a:xfrm>
            <a:off x="622852" y="2692930"/>
            <a:ext cx="109462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Automatic Order Authorization: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Customers have an option to authorize automatic ordering for their preferred authors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books from those authors when released, are auto-shipped to customers 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B99D8-9451-B794-0B15-6EA510C8C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96" y="1207945"/>
            <a:ext cx="1848108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4A1BF-FEAA-A69F-E9F4-44EB383C062C}"/>
              </a:ext>
            </a:extLst>
          </p:cNvPr>
          <p:cNvSpPr txBox="1"/>
          <p:nvPr/>
        </p:nvSpPr>
        <p:spPr>
          <a:xfrm>
            <a:off x="3856382" y="447608"/>
            <a:ext cx="868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Sequence Diagram</a:t>
            </a:r>
            <a:endParaRPr lang="en-IN" sz="3600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B7747-C64B-C535-D9C6-EDEAE465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9" y="1093939"/>
            <a:ext cx="10859441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1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72A0E9-77F3-0307-E5E4-05B526098004}"/>
              </a:ext>
            </a:extLst>
          </p:cNvPr>
          <p:cNvSpPr txBox="1"/>
          <p:nvPr/>
        </p:nvSpPr>
        <p:spPr>
          <a:xfrm>
            <a:off x="592545" y="3699312"/>
            <a:ext cx="70749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Thank you!</a:t>
            </a:r>
          </a:p>
          <a:p>
            <a:endParaRPr lang="en-US" sz="5400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  <a:p>
            <a:r>
              <a:rPr lang="en-US" sz="54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Any Questions?</a:t>
            </a:r>
            <a:endParaRPr lang="en-IN" sz="5400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 descr="Close-up of question mark on a hardwood floor against a wall">
            <a:extLst>
              <a:ext uri="{FF2B5EF4-FFF2-40B4-BE49-F238E27FC236}">
                <a16:creationId xmlns:a16="http://schemas.microsoft.com/office/drawing/2014/main" id="{10DA050E-783C-4976-D0E6-6241028D1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23" y="284491"/>
            <a:ext cx="6168453" cy="31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9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82413-8110-5643-71E3-DB826A28EB6B}"/>
              </a:ext>
            </a:extLst>
          </p:cNvPr>
          <p:cNvSpPr txBox="1"/>
          <p:nvPr/>
        </p:nvSpPr>
        <p:spPr>
          <a:xfrm>
            <a:off x="2934269" y="191069"/>
            <a:ext cx="54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3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Business Idea</a:t>
            </a:r>
            <a:endParaRPr lang="en-IN" sz="3600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4C108-1CA9-D5F4-BA7D-0E8A196B9588}"/>
              </a:ext>
            </a:extLst>
          </p:cNvPr>
          <p:cNvSpPr txBox="1"/>
          <p:nvPr/>
        </p:nvSpPr>
        <p:spPr>
          <a:xfrm>
            <a:off x="818865" y="1903527"/>
            <a:ext cx="1102739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online bookstore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Customers can search for/order books as per their preference and have access to media reviews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Acts as a connecting medium between customers and publishers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10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D0724-2DC2-E33F-6CB1-EC3DEF492BC3}"/>
              </a:ext>
            </a:extLst>
          </p:cNvPr>
          <p:cNvSpPr txBox="1"/>
          <p:nvPr/>
        </p:nvSpPr>
        <p:spPr>
          <a:xfrm>
            <a:off x="3776672" y="262077"/>
            <a:ext cx="641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Use-Case Diagram</a:t>
            </a:r>
            <a:endParaRPr lang="en-IN" sz="3600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C6F8533-AA11-6C05-E2FD-55A520CA9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81" y="908408"/>
            <a:ext cx="8190238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8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608BB8-0424-8DBC-70D1-3FF4FF4C8F7E}"/>
              </a:ext>
            </a:extLst>
          </p:cNvPr>
          <p:cNvSpPr txBox="1"/>
          <p:nvPr/>
        </p:nvSpPr>
        <p:spPr>
          <a:xfrm>
            <a:off x="2888776" y="354842"/>
            <a:ext cx="641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How does the store function</a:t>
            </a:r>
            <a:endParaRPr lang="en-IN" sz="3600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03DB5-D0E7-AACE-147B-037F14A7B342}"/>
              </a:ext>
            </a:extLst>
          </p:cNvPr>
          <p:cNvSpPr txBox="1"/>
          <p:nvPr/>
        </p:nvSpPr>
        <p:spPr>
          <a:xfrm>
            <a:off x="718781" y="1937983"/>
            <a:ext cx="107544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Membership</a:t>
            </a:r>
            <a:r>
              <a:rPr lang="en-US" dirty="0"/>
              <a:t>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Membership is optional for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Non-members can browse books and check reviews</a:t>
            </a:r>
            <a:endParaRPr lang="en-US" sz="24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Placing order automatically adds them to member list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Members get additional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B9859-5E54-654B-58F6-5D33DED7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14" y="1491830"/>
            <a:ext cx="3261187" cy="149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4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FD6AFD-0E1E-611E-F434-8E01B5A02548}"/>
              </a:ext>
            </a:extLst>
          </p:cNvPr>
          <p:cNvSpPr txBox="1"/>
          <p:nvPr/>
        </p:nvSpPr>
        <p:spPr>
          <a:xfrm>
            <a:off x="2888776" y="354842"/>
            <a:ext cx="641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How does the store function</a:t>
            </a:r>
            <a:endParaRPr lang="en-IN" sz="3600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5E7A9-04D7-DD4A-F05A-45B84B1DB3D0}"/>
              </a:ext>
            </a:extLst>
          </p:cNvPr>
          <p:cNvSpPr txBox="1"/>
          <p:nvPr/>
        </p:nvSpPr>
        <p:spPr>
          <a:xfrm>
            <a:off x="718781" y="2441713"/>
            <a:ext cx="107544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Relationship with Publishers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Maintain strong relationships with publishers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Gain access to trending titles, new releases and bestselling authors which are mailed to us on a regular basis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New titles are incorporated into our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C9157-799D-E5EE-C271-ED1E2F91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990" y="1050869"/>
            <a:ext cx="160995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5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27D08-05FF-1358-0ADB-30686B3167D5}"/>
              </a:ext>
            </a:extLst>
          </p:cNvPr>
          <p:cNvSpPr txBox="1"/>
          <p:nvPr/>
        </p:nvSpPr>
        <p:spPr>
          <a:xfrm>
            <a:off x="3061054" y="209068"/>
            <a:ext cx="641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How does the store function</a:t>
            </a:r>
            <a:endParaRPr lang="en-IN" sz="3600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62A0C-4EE2-84CA-09FD-25F8D843962D}"/>
              </a:ext>
            </a:extLst>
          </p:cNvPr>
          <p:cNvSpPr txBox="1"/>
          <p:nvPr/>
        </p:nvSpPr>
        <p:spPr>
          <a:xfrm>
            <a:off x="718781" y="2074460"/>
            <a:ext cx="107544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Warehouse</a:t>
            </a:r>
            <a:r>
              <a:rPr lang="en-US" dirty="0"/>
              <a:t>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physical inventory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Acts as a </a:t>
            </a:r>
            <a:r>
              <a:rPr lang="en-IN" sz="2400"/>
              <a:t>logistics centre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Receives books from publishers and distributes to customers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A2F14-CC55-D401-75A5-558F4346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943" y="1746914"/>
            <a:ext cx="216999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0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38472-0C44-E7CD-9E40-85ED2D885BFE}"/>
              </a:ext>
            </a:extLst>
          </p:cNvPr>
          <p:cNvSpPr txBox="1"/>
          <p:nvPr/>
        </p:nvSpPr>
        <p:spPr>
          <a:xfrm>
            <a:off x="821635" y="318052"/>
            <a:ext cx="1017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What makes us unique?</a:t>
            </a:r>
            <a:endParaRPr lang="en-IN" sz="3600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B3F34-1F62-7E9C-AE9D-ACAA97C46FCA}"/>
              </a:ext>
            </a:extLst>
          </p:cNvPr>
          <p:cNvSpPr txBox="1"/>
          <p:nvPr/>
        </p:nvSpPr>
        <p:spPr>
          <a:xfrm>
            <a:off x="622852" y="3047999"/>
            <a:ext cx="1094629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Access to extensive reviews :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Customers get access to reviews from top media sources such as Business Week, Fortune, ComputerWorld etc.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59573-DA8B-4E3D-117A-502D446B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815" y="1300914"/>
            <a:ext cx="2344959" cy="14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72B06-D1D6-5162-02DF-90275A623B7E}"/>
              </a:ext>
            </a:extLst>
          </p:cNvPr>
          <p:cNvSpPr txBox="1"/>
          <p:nvPr/>
        </p:nvSpPr>
        <p:spPr>
          <a:xfrm>
            <a:off x="821635" y="318052"/>
            <a:ext cx="1017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What makes us unique?</a:t>
            </a:r>
            <a:endParaRPr lang="en-IN" sz="3600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69732-CA73-16C5-8ACF-C9722327E726}"/>
              </a:ext>
            </a:extLst>
          </p:cNvPr>
          <p:cNvSpPr txBox="1"/>
          <p:nvPr/>
        </p:nvSpPr>
        <p:spPr>
          <a:xfrm>
            <a:off x="927652" y="2414634"/>
            <a:ext cx="109462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Dynamic Pricing: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Books are discounted based on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Default discount of 10% over publisher recommended retail price on all 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Titles which are a part of the NYT Bestsellers list get 25% extra discount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80CB0-FFE6-5CD9-0819-E9516279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264" y="1937834"/>
            <a:ext cx="191608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5EC03-30C6-CCE5-EEBF-EDF09E001E04}"/>
              </a:ext>
            </a:extLst>
          </p:cNvPr>
          <p:cNvSpPr txBox="1"/>
          <p:nvPr/>
        </p:nvSpPr>
        <p:spPr>
          <a:xfrm>
            <a:off x="821635" y="318052"/>
            <a:ext cx="1017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What makes us unique?</a:t>
            </a:r>
            <a:endParaRPr lang="en-IN" sz="3600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46929-5717-13D7-5EF1-66338F2D596C}"/>
              </a:ext>
            </a:extLst>
          </p:cNvPr>
          <p:cNvSpPr txBox="1"/>
          <p:nvPr/>
        </p:nvSpPr>
        <p:spPr>
          <a:xfrm>
            <a:off x="622852" y="2718710"/>
            <a:ext cx="109462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Personalized Recommendations: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Customers have an option to add their preferred genres/authors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Weekly email is sent to customers curating a personalized recommendation list based on new arrivals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57159-014B-697B-B9B8-AC824EC2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617" y="1518381"/>
            <a:ext cx="2663687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292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Bahnschrift Light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rani</dc:creator>
  <cp:lastModifiedBy>Pamuru, Samipya (pamurusa)</cp:lastModifiedBy>
  <cp:revision>32</cp:revision>
  <dcterms:created xsi:type="dcterms:W3CDTF">2022-09-25T22:17:01Z</dcterms:created>
  <dcterms:modified xsi:type="dcterms:W3CDTF">2022-09-26T21:21:12Z</dcterms:modified>
</cp:coreProperties>
</file>