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477"/>
    <a:srgbClr val="AED5E7"/>
    <a:srgbClr val="BCD7E9"/>
    <a:srgbClr val="BEDAE6"/>
    <a:srgbClr val="34709E"/>
    <a:srgbClr val="DBE9EF"/>
    <a:srgbClr val="BED9EA"/>
    <a:srgbClr val="4C91A3"/>
    <a:srgbClr val="C1DCE7"/>
    <a:srgbClr val="B0D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9E7FD-6A1C-4802-864C-B4A70F4EE71D}" v="8" dt="2023-10-18T16:44:45.255"/>
    <p1510:client id="{B0B3EEF0-2368-4367-A9BE-71458D14795A}" v="26" dt="2023-10-18T18:10:0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0B3EEF0-2368-4367-A9BE-71458D14795A}"/>
    <pc:docChg chg="modSld">
      <pc:chgData name="" userId="" providerId="" clId="Web-{B0B3EEF0-2368-4367-A9BE-71458D14795A}" dt="2023-10-18T18:06:27.109" v="0"/>
      <pc:docMkLst>
        <pc:docMk/>
      </pc:docMkLst>
      <pc:sldChg chg="addSp">
        <pc:chgData name="" userId="" providerId="" clId="Web-{B0B3EEF0-2368-4367-A9BE-71458D14795A}" dt="2023-10-18T18:06:27.109" v="0"/>
        <pc:sldMkLst>
          <pc:docMk/>
          <pc:sldMk cId="2233812746" sldId="257"/>
        </pc:sldMkLst>
        <pc:spChg chg="add">
          <ac:chgData name="" userId="" providerId="" clId="Web-{B0B3EEF0-2368-4367-A9BE-71458D14795A}" dt="2023-10-18T18:06:27.109" v="0"/>
          <ac:spMkLst>
            <pc:docMk/>
            <pc:sldMk cId="2233812746" sldId="257"/>
            <ac:spMk id="4" creationId="{5E33C362-CA9C-862B-2100-46863EECBE88}"/>
          </ac:spMkLst>
        </pc:spChg>
        <pc:picChg chg="add">
          <ac:chgData name="" userId="" providerId="" clId="Web-{B0B3EEF0-2368-4367-A9BE-71458D14795A}" dt="2023-10-18T18:06:27.109" v="0"/>
          <ac:picMkLst>
            <pc:docMk/>
            <pc:sldMk cId="2233812746" sldId="257"/>
            <ac:picMk id="2" creationId="{1656305F-C609-1030-F500-F48E8AA1F189}"/>
          </ac:picMkLst>
        </pc:picChg>
        <pc:picChg chg="add">
          <ac:chgData name="" userId="" providerId="" clId="Web-{B0B3EEF0-2368-4367-A9BE-71458D14795A}" dt="2023-10-18T18:06:27.109" v="0"/>
          <ac:picMkLst>
            <pc:docMk/>
            <pc:sldMk cId="2233812746" sldId="257"/>
            <ac:picMk id="3" creationId="{CBBCE01B-5F5C-58BB-ED83-D7DFB2F96D9C}"/>
          </ac:picMkLst>
        </pc:picChg>
      </pc:sldChg>
    </pc:docChg>
  </pc:docChgLst>
  <pc:docChgLst>
    <pc:chgData name="Reshma Reshma" userId="59b8c7deac6fc66e" providerId="Windows Live" clId="Web-{B0B3EEF0-2368-4367-A9BE-71458D14795A}"/>
    <pc:docChg chg="modSld">
      <pc:chgData name="Reshma Reshma" userId="59b8c7deac6fc66e" providerId="Windows Live" clId="Web-{B0B3EEF0-2368-4367-A9BE-71458D14795A}" dt="2023-10-18T18:10:08.913" v="23" actId="1076"/>
      <pc:docMkLst>
        <pc:docMk/>
      </pc:docMkLst>
      <pc:sldChg chg="addSp delSp modSp">
        <pc:chgData name="Reshma Reshma" userId="59b8c7deac6fc66e" providerId="Windows Live" clId="Web-{B0B3EEF0-2368-4367-A9BE-71458D14795A}" dt="2023-10-18T18:10:08.913" v="23" actId="1076"/>
        <pc:sldMkLst>
          <pc:docMk/>
          <pc:sldMk cId="2233812746" sldId="257"/>
        </pc:sldMkLst>
        <pc:spChg chg="mod">
          <ac:chgData name="Reshma Reshma" userId="59b8c7deac6fc66e" providerId="Windows Live" clId="Web-{B0B3EEF0-2368-4367-A9BE-71458D14795A}" dt="2023-10-18T18:10:08.913" v="23" actId="1076"/>
          <ac:spMkLst>
            <pc:docMk/>
            <pc:sldMk cId="2233812746" sldId="257"/>
            <ac:spMk id="4" creationId="{5E33C362-CA9C-862B-2100-46863EECBE88}"/>
          </ac:spMkLst>
        </pc:spChg>
        <pc:spChg chg="add del">
          <ac:chgData name="Reshma Reshma" userId="59b8c7deac6fc66e" providerId="Windows Live" clId="Web-{B0B3EEF0-2368-4367-A9BE-71458D14795A}" dt="2023-10-18T18:08:32.348" v="6"/>
          <ac:spMkLst>
            <pc:docMk/>
            <pc:sldMk cId="2233812746" sldId="257"/>
            <ac:spMk id="6" creationId="{83021204-E3DA-48FA-1B54-A21CD75D3CBF}"/>
          </ac:spMkLst>
        </pc:spChg>
        <pc:picChg chg="add del mod modCrop">
          <ac:chgData name="Reshma Reshma" userId="59b8c7deac6fc66e" providerId="Windows Live" clId="Web-{B0B3EEF0-2368-4367-A9BE-71458D14795A}" dt="2023-10-18T18:09:25.037" v="10"/>
          <ac:picMkLst>
            <pc:docMk/>
            <pc:sldMk cId="2233812746" sldId="257"/>
            <ac:picMk id="5" creationId="{EF0D8E01-D2A7-7F45-B578-7EEDC7D3E054}"/>
          </ac:picMkLst>
        </pc:picChg>
      </pc:sldChg>
    </pc:docChg>
  </pc:docChgLst>
  <pc:docChgLst>
    <pc:chgData name="Reshma Reshma" userId="59b8c7deac6fc66e" providerId="Windows Live" clId="Web-{87A9E7FD-6A1C-4802-864C-B4A70F4EE71D}"/>
    <pc:docChg chg="addSld delSld modSld">
      <pc:chgData name="Reshma Reshma" userId="59b8c7deac6fc66e" providerId="Windows Live" clId="Web-{87A9E7FD-6A1C-4802-864C-B4A70F4EE71D}" dt="2023-10-18T16:44:45.255" v="6"/>
      <pc:docMkLst>
        <pc:docMk/>
      </pc:docMkLst>
      <pc:sldChg chg="del">
        <pc:chgData name="Reshma Reshma" userId="59b8c7deac6fc66e" providerId="Windows Live" clId="Web-{87A9E7FD-6A1C-4802-864C-B4A70F4EE71D}" dt="2023-10-18T16:42:03.689" v="1"/>
        <pc:sldMkLst>
          <pc:docMk/>
          <pc:sldMk cId="109857222" sldId="256"/>
        </pc:sldMkLst>
      </pc:sldChg>
      <pc:sldChg chg="addSp delSp modSp new">
        <pc:chgData name="Reshma Reshma" userId="59b8c7deac6fc66e" providerId="Windows Live" clId="Web-{87A9E7FD-6A1C-4802-864C-B4A70F4EE71D}" dt="2023-10-18T16:44:45.255" v="6"/>
        <pc:sldMkLst>
          <pc:docMk/>
          <pc:sldMk cId="2233812746" sldId="257"/>
        </pc:sldMkLst>
        <pc:spChg chg="add del mod">
          <ac:chgData name="Reshma Reshma" userId="59b8c7deac6fc66e" providerId="Windows Live" clId="Web-{87A9E7FD-6A1C-4802-864C-B4A70F4EE71D}" dt="2023-10-18T16:44:45.255" v="5"/>
          <ac:spMkLst>
            <pc:docMk/>
            <pc:sldMk cId="2233812746" sldId="257"/>
            <ac:spMk id="3" creationId="{C2A02062-05FA-7217-2D72-66F30E1EC580}"/>
          </ac:spMkLst>
        </pc:spChg>
        <pc:picChg chg="add del mod">
          <ac:chgData name="Reshma Reshma" userId="59b8c7deac6fc66e" providerId="Windows Live" clId="Web-{87A9E7FD-6A1C-4802-864C-B4A70F4EE71D}" dt="2023-10-18T16:44:45.255" v="6"/>
          <ac:picMkLst>
            <pc:docMk/>
            <pc:sldMk cId="2233812746" sldId="257"/>
            <ac:picMk id="2" creationId="{2AB16B5B-CC69-A674-6E1F-81223A0F33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der The Sea Milestone sign Ocean 1st Birthday Stats Poster image 1">
            <a:extLst>
              <a:ext uri="{FF2B5EF4-FFF2-40B4-BE49-F238E27FC236}">
                <a16:creationId xmlns:a16="http://schemas.microsoft.com/office/drawing/2014/main" id="{1656305F-C609-1030-F500-F48E8AA1F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3" t="4556" r="21622" b="9567"/>
          <a:stretch/>
        </p:blipFill>
        <p:spPr>
          <a:xfrm>
            <a:off x="3349921" y="-4234"/>
            <a:ext cx="5492158" cy="6866467"/>
          </a:xfrm>
          <a:prstGeom prst="rect">
            <a:avLst/>
          </a:prstGeom>
        </p:spPr>
      </p:pic>
      <p:pic>
        <p:nvPicPr>
          <p:cNvPr id="3" name="Picture 2" descr="Under The Sea Milestone sign Ocean 1st Birthday Stats Poster image 1">
            <a:extLst>
              <a:ext uri="{FF2B5EF4-FFF2-40B4-BE49-F238E27FC236}">
                <a16:creationId xmlns:a16="http://schemas.microsoft.com/office/drawing/2014/main" id="{CBBCE01B-5F5C-58BB-ED83-D7DFB2F96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>
            <a:off x="4735342" y="546101"/>
            <a:ext cx="2720353" cy="1259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1B85A-6524-BCE6-45A8-69DB46154585}"/>
              </a:ext>
            </a:extLst>
          </p:cNvPr>
          <p:cNvSpPr txBox="1"/>
          <p:nvPr/>
        </p:nvSpPr>
        <p:spPr>
          <a:xfrm>
            <a:off x="4268561" y="4332514"/>
            <a:ext cx="283028" cy="400110"/>
          </a:xfrm>
          <a:prstGeom prst="rect">
            <a:avLst/>
          </a:prstGeom>
          <a:solidFill>
            <a:srgbClr val="34709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Under The Sea Milestone sign Ocean 1st Birthday Stats Poster image 1">
            <a:extLst>
              <a:ext uri="{FF2B5EF4-FFF2-40B4-BE49-F238E27FC236}">
                <a16:creationId xmlns:a16="http://schemas.microsoft.com/office/drawing/2014/main" id="{F07E49B1-521B-A0ED-2A81-D316C300F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7097484" y="2510115"/>
            <a:ext cx="1404258" cy="494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42884C-0635-2E52-B97B-A8B574A2E925}"/>
              </a:ext>
            </a:extLst>
          </p:cNvPr>
          <p:cNvSpPr txBox="1"/>
          <p:nvPr/>
        </p:nvSpPr>
        <p:spPr>
          <a:xfrm>
            <a:off x="7097485" y="2553660"/>
            <a:ext cx="138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4709E"/>
                </a:solidFill>
              </a:rPr>
              <a:t>Amma, Nana, Amamma, Go</a:t>
            </a:r>
          </a:p>
        </p:txBody>
      </p:sp>
      <p:pic>
        <p:nvPicPr>
          <p:cNvPr id="17" name="Picture 16" descr="Under The Sea Milestone sign Ocean 1st Birthday Stats Poster image 1">
            <a:extLst>
              <a:ext uri="{FF2B5EF4-FFF2-40B4-BE49-F238E27FC236}">
                <a16:creationId xmlns:a16="http://schemas.microsoft.com/office/drawing/2014/main" id="{878B7055-744D-EE0E-DB59-8E1C011F6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7086596" y="4483557"/>
            <a:ext cx="1602117" cy="741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2CA133-52D8-B2B9-CCBC-7A17DBEAD22B}"/>
              </a:ext>
            </a:extLst>
          </p:cNvPr>
          <p:cNvSpPr txBox="1"/>
          <p:nvPr/>
        </p:nvSpPr>
        <p:spPr>
          <a:xfrm>
            <a:off x="7097484" y="4582886"/>
            <a:ext cx="140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709E"/>
                </a:solidFill>
              </a:rPr>
              <a:t>TWINKLE TWINKLE LITTLE STAR,</a:t>
            </a:r>
          </a:p>
          <a:p>
            <a:r>
              <a:rPr lang="en-US" sz="1100" b="1" dirty="0">
                <a:solidFill>
                  <a:srgbClr val="34709E"/>
                </a:solidFill>
              </a:rPr>
              <a:t>WHEELS ON THE BUS</a:t>
            </a:r>
          </a:p>
        </p:txBody>
      </p:sp>
      <p:pic>
        <p:nvPicPr>
          <p:cNvPr id="20" name="Picture 19" descr="Under The Sea Milestone sign Ocean 1st Birthday Stats Poster image 1">
            <a:extLst>
              <a:ext uri="{FF2B5EF4-FFF2-40B4-BE49-F238E27FC236}">
                <a16:creationId xmlns:a16="http://schemas.microsoft.com/office/drawing/2014/main" id="{CC2C4C1E-4B2E-4F5A-31A8-508768701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7075710" y="3450219"/>
            <a:ext cx="1382486" cy="640117"/>
          </a:xfrm>
          <a:prstGeom prst="rect">
            <a:avLst/>
          </a:prstGeom>
          <a:ln>
            <a:noFill/>
          </a:ln>
          <a:effectLst>
            <a:reflection blurRad="177800" stA="45000" endPos="65000" dist="50800" dir="5400000" sy="-100000" algn="bl" rotWithShape="0"/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021804-4C06-1882-DDD9-ED725F2A8251}"/>
              </a:ext>
            </a:extLst>
          </p:cNvPr>
          <p:cNvSpPr txBox="1"/>
          <p:nvPr/>
        </p:nvSpPr>
        <p:spPr>
          <a:xfrm>
            <a:off x="7119255" y="3559628"/>
            <a:ext cx="15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37477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Peach, Bananas, Avocado</a:t>
            </a:r>
          </a:p>
        </p:txBody>
      </p:sp>
      <p:pic>
        <p:nvPicPr>
          <p:cNvPr id="25" name="Picture 24" descr="Under The Sea Milestone sign Ocean 1st Birthday Stats Poster image 1">
            <a:extLst>
              <a:ext uri="{FF2B5EF4-FFF2-40B4-BE49-F238E27FC236}">
                <a16:creationId xmlns:a16="http://schemas.microsoft.com/office/drawing/2014/main" id="{43F1EA81-5C64-A4CF-DAB9-AD6164D4B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5" t="56888" r="60153" b="30859"/>
          <a:stretch/>
        </p:blipFill>
        <p:spPr>
          <a:xfrm rot="16200000">
            <a:off x="6372663" y="3677660"/>
            <a:ext cx="160593" cy="555900"/>
          </a:xfrm>
          <a:prstGeom prst="rect">
            <a:avLst/>
          </a:prstGeom>
          <a:effectLst>
            <a:glow rad="50800">
              <a:srgbClr val="BEDAE6"/>
            </a:glow>
            <a:outerShdw blurRad="50800" dist="50800" dir="5400000" sx="1000" sy="1000" algn="ctr" rotWithShape="0">
              <a:srgbClr val="000000"/>
            </a:outerShdw>
            <a:reflection blurRad="38100" stA="50000" endPos="65000" dist="25400" dir="5400000" sy="-100000" algn="bl" rotWithShape="0"/>
            <a:softEdge rad="12700"/>
          </a:effectLst>
        </p:spPr>
      </p:pic>
      <p:pic>
        <p:nvPicPr>
          <p:cNvPr id="6" name="Picture 5" descr="Under The Sea Milestone sign Ocean 1st Birthday Stats Poster image 1">
            <a:extLst>
              <a:ext uri="{FF2B5EF4-FFF2-40B4-BE49-F238E27FC236}">
                <a16:creationId xmlns:a16="http://schemas.microsoft.com/office/drawing/2014/main" id="{06037729-A81F-5123-6803-177898B61A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rcRect l="37115" t="55777" r="59835" b="33357"/>
          <a:stretch/>
        </p:blipFill>
        <p:spPr>
          <a:xfrm rot="16200000">
            <a:off x="5773341" y="4387912"/>
            <a:ext cx="531018" cy="1513558"/>
          </a:xfrm>
          <a:prstGeom prst="rect">
            <a:avLst/>
          </a:prstGeom>
          <a:effectLst>
            <a:glow>
              <a:srgbClr val="AED5E7"/>
            </a:glow>
            <a:reflection blurRad="533400" stA="50000" dist="50800" dir="5400000" sy="-100000" algn="bl" rotWithShape="0"/>
            <a:softEdge rad="508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B55F38-CD79-FA40-005B-A430044E59AF}"/>
              </a:ext>
            </a:extLst>
          </p:cNvPr>
          <p:cNvSpPr txBox="1"/>
          <p:nvPr/>
        </p:nvSpPr>
        <p:spPr>
          <a:xfrm>
            <a:off x="5272545" y="4885250"/>
            <a:ext cx="151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37477"/>
                </a:solidFill>
                <a:latin typeface="Monotype Corsiva" panose="03010101010201010101" pitchFamily="66" charset="0"/>
              </a:rPr>
              <a:t>I love you, Go dog go!</a:t>
            </a:r>
          </a:p>
        </p:txBody>
      </p:sp>
    </p:spTree>
    <p:extLst>
      <p:ext uri="{BB962C8B-B14F-4D97-AF65-F5344CB8AC3E}">
        <p14:creationId xmlns:p14="http://schemas.microsoft.com/office/powerpoint/2010/main" val="22338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der The Sea Milestone sign Ocean 1st Birthday Stats Poster image 1">
            <a:extLst>
              <a:ext uri="{FF2B5EF4-FFF2-40B4-BE49-F238E27FC236}">
                <a16:creationId xmlns:a16="http://schemas.microsoft.com/office/drawing/2014/main" id="{5A7BCC5B-5FC7-4597-246D-E625AFDD4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3" t="4556" r="21622" b="9567"/>
          <a:stretch/>
        </p:blipFill>
        <p:spPr>
          <a:xfrm>
            <a:off x="3349921" y="-4234"/>
            <a:ext cx="5492158" cy="6866467"/>
          </a:xfrm>
          <a:prstGeom prst="rect">
            <a:avLst/>
          </a:prstGeom>
        </p:spPr>
      </p:pic>
      <p:pic>
        <p:nvPicPr>
          <p:cNvPr id="3" name="Picture 2" descr="Under The Sea Milestone sign Ocean 1st Birthday Stats Poster image 1">
            <a:extLst>
              <a:ext uri="{FF2B5EF4-FFF2-40B4-BE49-F238E27FC236}">
                <a16:creationId xmlns:a16="http://schemas.microsoft.com/office/drawing/2014/main" id="{BD6A0031-3A32-25CC-4405-38B8D440C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>
            <a:off x="4735342" y="565151"/>
            <a:ext cx="2720353" cy="1259575"/>
          </a:xfrm>
          <a:prstGeom prst="rect">
            <a:avLst/>
          </a:prstGeom>
          <a:ln>
            <a:noFill/>
          </a:ln>
          <a:effectLst>
            <a:reflection blurRad="1270000" stA="45000" endPos="65000" dist="50800" dir="5400000" sy="-100000" algn="bl" rotWithShape="0"/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5A0F88-AE00-06CB-3059-6DAAAAE75618}"/>
              </a:ext>
            </a:extLst>
          </p:cNvPr>
          <p:cNvSpPr txBox="1"/>
          <p:nvPr/>
        </p:nvSpPr>
        <p:spPr>
          <a:xfrm>
            <a:off x="4268561" y="4332514"/>
            <a:ext cx="283028" cy="400110"/>
          </a:xfrm>
          <a:prstGeom prst="rect">
            <a:avLst/>
          </a:prstGeom>
          <a:solidFill>
            <a:srgbClr val="34709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Under The Sea Milestone sign Ocean 1st Birthday Stats Poster image 1">
            <a:extLst>
              <a:ext uri="{FF2B5EF4-FFF2-40B4-BE49-F238E27FC236}">
                <a16:creationId xmlns:a16="http://schemas.microsoft.com/office/drawing/2014/main" id="{53FCC390-AD19-AC0A-0165-DB6E546EB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5143775" y="5055047"/>
            <a:ext cx="1751086" cy="609601"/>
          </a:xfrm>
          <a:prstGeom prst="rect">
            <a:avLst/>
          </a:prstGeom>
          <a:ln>
            <a:noFill/>
          </a:ln>
          <a:effectLst>
            <a:glow rad="88900">
              <a:srgbClr val="C1DCE7"/>
            </a:glow>
            <a:reflection blurRad="533400" stA="54000" dist="63500" dir="5400000" sy="-100000" algn="bl" rotWithShape="0"/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513A1-F097-7770-CE58-3AC950CF5C73}"/>
              </a:ext>
            </a:extLst>
          </p:cNvPr>
          <p:cNvSpPr txBox="1"/>
          <p:nvPr/>
        </p:nvSpPr>
        <p:spPr>
          <a:xfrm>
            <a:off x="5246914" y="4894775"/>
            <a:ext cx="154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C91A3"/>
                </a:solidFill>
                <a:latin typeface="Monotype Corsiva" panose="03010101010201010101" pitchFamily="66" charset="0"/>
              </a:rPr>
              <a:t>I love you, Go dog go!</a:t>
            </a:r>
          </a:p>
        </p:txBody>
      </p:sp>
      <p:pic>
        <p:nvPicPr>
          <p:cNvPr id="9" name="Picture 8" descr="Under The Sea Milestone sign Ocean 1st Birthday Stats Poster image 1">
            <a:extLst>
              <a:ext uri="{FF2B5EF4-FFF2-40B4-BE49-F238E27FC236}">
                <a16:creationId xmlns:a16="http://schemas.microsoft.com/office/drawing/2014/main" id="{41B6F452-A9FC-8B7C-CB2E-467648718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 rot="10800000">
            <a:off x="1082138" y="2675606"/>
            <a:ext cx="1751086" cy="609601"/>
          </a:xfrm>
          <a:prstGeom prst="rect">
            <a:avLst/>
          </a:prstGeom>
          <a:ln>
            <a:noFill/>
          </a:ln>
          <a:effectLst>
            <a:glow rad="88900">
              <a:srgbClr val="C1DCE7"/>
            </a:glow>
            <a:reflection blurRad="533400" stA="54000" dist="63500" dir="5400000" sy="-100000" algn="bl" rotWithShape="0"/>
            <a:softEdge rad="317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057E7A-D8CC-EF16-7D03-D5BFB6CF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00" y="3889362"/>
            <a:ext cx="746949" cy="161642"/>
          </a:xfrm>
          <a:prstGeom prst="rect">
            <a:avLst/>
          </a:prstGeom>
          <a:effectLst>
            <a:reflection blurRad="63500" stA="45000" endPos="65000" dist="508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4583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C4FC9A-5298-70FD-168E-89704C12311C}"/>
              </a:ext>
            </a:extLst>
          </p:cNvPr>
          <p:cNvSpPr/>
          <p:nvPr/>
        </p:nvSpPr>
        <p:spPr>
          <a:xfrm>
            <a:off x="4028772" y="2293649"/>
            <a:ext cx="826313" cy="871739"/>
          </a:xfrm>
          <a:prstGeom prst="ellipse">
            <a:avLst/>
          </a:prstGeom>
          <a:gradFill>
            <a:gsLst>
              <a:gs pos="0">
                <a:srgbClr val="2870DF"/>
              </a:gs>
              <a:gs pos="45000">
                <a:srgbClr val="9AC1E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CDE6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Dreaming Outloud Pro</vt:lpstr>
      <vt:lpstr>Monotype Corsiva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Reshma, FNU [L%26T Infotech]</dc:creator>
  <cp:lastModifiedBy>Reshma, FNU [L%26T Infotech]</cp:lastModifiedBy>
  <cp:revision>31</cp:revision>
  <dcterms:created xsi:type="dcterms:W3CDTF">2023-10-18T16:41:48Z</dcterms:created>
  <dcterms:modified xsi:type="dcterms:W3CDTF">2023-10-18T20:17:02Z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2023-10-18T18:59:42Z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a43129a7-a47f-4c1f-bad0-7712c92b4473</vt:lpwstr>
  </property>
  <property fmtid="{D5CDD505-2E9C-101B-9397-08002B2CF9AE}" pid="8" name="MSIP_Label_6e4db608-ddec-4a44-8ad7-7d5a79b7448e_ContentBits">
    <vt:lpwstr>0</vt:lpwstr>
  </property>
</Properties>
</file>