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3DB"/>
    <a:srgbClr val="364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9E7FD-6A1C-4802-864C-B4A70F4EE71D}" v="8" dt="2023-10-18T16:44:45.255"/>
    <p1510:client id="{B0B3EEF0-2368-4367-A9BE-71458D14795A}" v="26" dt="2023-10-18T18:10:0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0B3EEF0-2368-4367-A9BE-71458D14795A}"/>
    <pc:docChg chg="modSld">
      <pc:chgData name="" userId="" providerId="" clId="Web-{B0B3EEF0-2368-4367-A9BE-71458D14795A}" dt="2023-10-18T18:06:27.109" v="0"/>
      <pc:docMkLst>
        <pc:docMk/>
      </pc:docMkLst>
      <pc:sldChg chg="addSp">
        <pc:chgData name="" userId="" providerId="" clId="Web-{B0B3EEF0-2368-4367-A9BE-71458D14795A}" dt="2023-10-18T18:06:27.109" v="0"/>
        <pc:sldMkLst>
          <pc:docMk/>
          <pc:sldMk cId="2233812746" sldId="257"/>
        </pc:sldMkLst>
        <pc:spChg chg="add">
          <ac:chgData name="" userId="" providerId="" clId="Web-{B0B3EEF0-2368-4367-A9BE-71458D14795A}" dt="2023-10-18T18:06:27.109" v="0"/>
          <ac:spMkLst>
            <pc:docMk/>
            <pc:sldMk cId="2233812746" sldId="257"/>
            <ac:spMk id="4" creationId="{5E33C362-CA9C-862B-2100-46863EECBE88}"/>
          </ac:spMkLst>
        </pc:spChg>
        <pc:picChg chg="add">
          <ac:chgData name="" userId="" providerId="" clId="Web-{B0B3EEF0-2368-4367-A9BE-71458D14795A}" dt="2023-10-18T18:06:27.109" v="0"/>
          <ac:picMkLst>
            <pc:docMk/>
            <pc:sldMk cId="2233812746" sldId="257"/>
            <ac:picMk id="2" creationId="{1656305F-C609-1030-F500-F48E8AA1F189}"/>
          </ac:picMkLst>
        </pc:picChg>
        <pc:picChg chg="add">
          <ac:chgData name="" userId="" providerId="" clId="Web-{B0B3EEF0-2368-4367-A9BE-71458D14795A}" dt="2023-10-18T18:06:27.109" v="0"/>
          <ac:picMkLst>
            <pc:docMk/>
            <pc:sldMk cId="2233812746" sldId="257"/>
            <ac:picMk id="3" creationId="{CBBCE01B-5F5C-58BB-ED83-D7DFB2F96D9C}"/>
          </ac:picMkLst>
        </pc:picChg>
      </pc:sldChg>
    </pc:docChg>
  </pc:docChgLst>
  <pc:docChgLst>
    <pc:chgData name="Reshma Reshma" userId="59b8c7deac6fc66e" providerId="Windows Live" clId="Web-{B0B3EEF0-2368-4367-A9BE-71458D14795A}"/>
    <pc:docChg chg="modSld">
      <pc:chgData name="Reshma Reshma" userId="59b8c7deac6fc66e" providerId="Windows Live" clId="Web-{B0B3EEF0-2368-4367-A9BE-71458D14795A}" dt="2023-10-18T18:10:08.913" v="23" actId="1076"/>
      <pc:docMkLst>
        <pc:docMk/>
      </pc:docMkLst>
      <pc:sldChg chg="addSp delSp modSp">
        <pc:chgData name="Reshma Reshma" userId="59b8c7deac6fc66e" providerId="Windows Live" clId="Web-{B0B3EEF0-2368-4367-A9BE-71458D14795A}" dt="2023-10-18T18:10:08.913" v="23" actId="1076"/>
        <pc:sldMkLst>
          <pc:docMk/>
          <pc:sldMk cId="2233812746" sldId="257"/>
        </pc:sldMkLst>
        <pc:spChg chg="mod">
          <ac:chgData name="Reshma Reshma" userId="59b8c7deac6fc66e" providerId="Windows Live" clId="Web-{B0B3EEF0-2368-4367-A9BE-71458D14795A}" dt="2023-10-18T18:10:08.913" v="23" actId="1076"/>
          <ac:spMkLst>
            <pc:docMk/>
            <pc:sldMk cId="2233812746" sldId="257"/>
            <ac:spMk id="4" creationId="{5E33C362-CA9C-862B-2100-46863EECBE88}"/>
          </ac:spMkLst>
        </pc:spChg>
        <pc:spChg chg="add del">
          <ac:chgData name="Reshma Reshma" userId="59b8c7deac6fc66e" providerId="Windows Live" clId="Web-{B0B3EEF0-2368-4367-A9BE-71458D14795A}" dt="2023-10-18T18:08:32.348" v="6"/>
          <ac:spMkLst>
            <pc:docMk/>
            <pc:sldMk cId="2233812746" sldId="257"/>
            <ac:spMk id="6" creationId="{83021204-E3DA-48FA-1B54-A21CD75D3CBF}"/>
          </ac:spMkLst>
        </pc:spChg>
        <pc:picChg chg="add del mod modCrop">
          <ac:chgData name="Reshma Reshma" userId="59b8c7deac6fc66e" providerId="Windows Live" clId="Web-{B0B3EEF0-2368-4367-A9BE-71458D14795A}" dt="2023-10-18T18:09:25.037" v="10"/>
          <ac:picMkLst>
            <pc:docMk/>
            <pc:sldMk cId="2233812746" sldId="257"/>
            <ac:picMk id="5" creationId="{EF0D8E01-D2A7-7F45-B578-7EEDC7D3E054}"/>
          </ac:picMkLst>
        </pc:picChg>
      </pc:sldChg>
    </pc:docChg>
  </pc:docChgLst>
  <pc:docChgLst>
    <pc:chgData name="Reshma Reshma" userId="59b8c7deac6fc66e" providerId="Windows Live" clId="Web-{87A9E7FD-6A1C-4802-864C-B4A70F4EE71D}"/>
    <pc:docChg chg="addSld delSld modSld">
      <pc:chgData name="Reshma Reshma" userId="59b8c7deac6fc66e" providerId="Windows Live" clId="Web-{87A9E7FD-6A1C-4802-864C-B4A70F4EE71D}" dt="2023-10-18T16:44:45.255" v="6"/>
      <pc:docMkLst>
        <pc:docMk/>
      </pc:docMkLst>
      <pc:sldChg chg="del">
        <pc:chgData name="Reshma Reshma" userId="59b8c7deac6fc66e" providerId="Windows Live" clId="Web-{87A9E7FD-6A1C-4802-864C-B4A70F4EE71D}" dt="2023-10-18T16:42:03.689" v="1"/>
        <pc:sldMkLst>
          <pc:docMk/>
          <pc:sldMk cId="109857222" sldId="256"/>
        </pc:sldMkLst>
      </pc:sldChg>
      <pc:sldChg chg="addSp delSp modSp new">
        <pc:chgData name="Reshma Reshma" userId="59b8c7deac6fc66e" providerId="Windows Live" clId="Web-{87A9E7FD-6A1C-4802-864C-B4A70F4EE71D}" dt="2023-10-18T16:44:45.255" v="6"/>
        <pc:sldMkLst>
          <pc:docMk/>
          <pc:sldMk cId="2233812746" sldId="257"/>
        </pc:sldMkLst>
        <pc:spChg chg="add del mod">
          <ac:chgData name="Reshma Reshma" userId="59b8c7deac6fc66e" providerId="Windows Live" clId="Web-{87A9E7FD-6A1C-4802-864C-B4A70F4EE71D}" dt="2023-10-18T16:44:45.255" v="5"/>
          <ac:spMkLst>
            <pc:docMk/>
            <pc:sldMk cId="2233812746" sldId="257"/>
            <ac:spMk id="3" creationId="{C2A02062-05FA-7217-2D72-66F30E1EC580}"/>
          </ac:spMkLst>
        </pc:spChg>
        <pc:picChg chg="add del mod">
          <ac:chgData name="Reshma Reshma" userId="59b8c7deac6fc66e" providerId="Windows Live" clId="Web-{87A9E7FD-6A1C-4802-864C-B4A70F4EE71D}" dt="2023-10-18T16:44:45.255" v="6"/>
          <ac:picMkLst>
            <pc:docMk/>
            <pc:sldMk cId="2233812746" sldId="257"/>
            <ac:picMk id="2" creationId="{2AB16B5B-CC69-A674-6E1F-81223A0F33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der The Sea Milestone sign Ocean 1st Birthday Stats Poster image 1">
            <a:extLst>
              <a:ext uri="{FF2B5EF4-FFF2-40B4-BE49-F238E27FC236}">
                <a16:creationId xmlns:a16="http://schemas.microsoft.com/office/drawing/2014/main" id="{1656305F-C609-1030-F500-F48E8AA1F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3" t="4556" r="21622" b="9567"/>
          <a:stretch/>
        </p:blipFill>
        <p:spPr>
          <a:xfrm>
            <a:off x="3349921" y="-4234"/>
            <a:ext cx="5492158" cy="6866467"/>
          </a:xfrm>
          <a:prstGeom prst="rect">
            <a:avLst/>
          </a:prstGeom>
        </p:spPr>
      </p:pic>
      <p:pic>
        <p:nvPicPr>
          <p:cNvPr id="3" name="Picture 2" descr="Under The Sea Milestone sign Ocean 1st Birthday Stats Poster image 1">
            <a:extLst>
              <a:ext uri="{FF2B5EF4-FFF2-40B4-BE49-F238E27FC236}">
                <a16:creationId xmlns:a16="http://schemas.microsoft.com/office/drawing/2014/main" id="{CBBCE01B-5F5C-58BB-ED83-D7DFB2F96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11" t="15404" r="34116" b="74907"/>
          <a:stretch/>
        </p:blipFill>
        <p:spPr>
          <a:xfrm>
            <a:off x="4735342" y="584201"/>
            <a:ext cx="2720353" cy="1259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E33C362-CA9C-862B-2100-46863EECBE88}"/>
              </a:ext>
            </a:extLst>
          </p:cNvPr>
          <p:cNvSpPr/>
          <p:nvPr/>
        </p:nvSpPr>
        <p:spPr>
          <a:xfrm>
            <a:off x="4000571" y="2282764"/>
            <a:ext cx="826313" cy="871739"/>
          </a:xfrm>
          <a:prstGeom prst="ellipse">
            <a:avLst/>
          </a:prstGeom>
          <a:solidFill>
            <a:srgbClr val="2973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1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2023-10-18T16:41:48Z</dcterms:created>
  <dcterms:modified xsi:type="dcterms:W3CDTF">2023-10-18T18:10:10Z</dcterms:modified>
</cp:coreProperties>
</file>