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howGuides="1"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5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94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6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7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8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7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5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Box 6"/>
          <p:cNvSpPr txBox="1"/>
          <p:nvPr/>
        </p:nvSpPr>
        <p:spPr>
          <a:xfrm>
            <a:off x="179705" y="0"/>
            <a:ext cx="11917045" cy="685736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 i="0" lang="en-US">
                <a:solidFill>
                  <a:srgbClr val="404040"/>
                </a:solidFill>
                <a:latin typeface="quote-cjk-patch"/>
                <a:ea typeface="quote-cjk-patch"/>
              </a:rPr>
              <a:t> Digital portfolio</a:t>
            </a:r>
            <a:endParaRPr b="1" sz="40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Student Name :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 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h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m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.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M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Register Number : 2413408050012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5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Nui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: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 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9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Department : BCA Department of Computer Science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College : TBML College , Annamalai University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84" name="Text Box 1"/>
          <p:cNvSpPr txBox="1"/>
          <p:nvPr/>
        </p:nvSpPr>
        <p:spPr>
          <a:xfrm>
            <a:off x="527685" y="186690"/>
            <a:ext cx="10747375" cy="62210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 Results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Successfully developed a fully functional, responsive, and secure web application.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Implemented a data-driven approach to portfolio management, moving beyond static presentation.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Provides tangible value to students by not just showcasing skills, but also guiding their learning journey.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Improves visibility and accessibility for academic and professional opportunities by offering a centralized, insightful platform.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28" name=""/>
        <p:cNvGrpSpPr/>
        <p:nvPr/>
      </p:nvGrpSpPr>
      <p:grpSpPr>
        <a:xfrm/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34626" y="0"/>
            <a:ext cx="10522747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655" name=""/>
          <p:cNvSpPr txBox="1"/>
          <p:nvPr/>
        </p:nvSpPr>
        <p:spPr>
          <a:xfrm>
            <a:off x="3810000" y="3251200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https://github.com/reshma20078-netizen/Reshma-TNSDC-FWD-DP.git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5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247" y="0"/>
            <a:ext cx="12181505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87" name="Text Box 1"/>
          <p:cNvSpPr txBox="1"/>
          <p:nvPr/>
        </p:nvSpPr>
        <p:spPr>
          <a:xfrm>
            <a:off x="337820" y="234950"/>
            <a:ext cx="10503535" cy="524827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>
                <a:solidFill>
                  <a:srgbClr val="404040"/>
                </a:solidFill>
                <a:latin typeface="quote-cjk-patch"/>
                <a:ea typeface="quote-cjk-patch"/>
              </a:rPr>
              <a:t>Project Title</a:t>
            </a: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2500" i="0">
                <a:solidFill>
                  <a:srgbClr val="404040"/>
                </a:solidFill>
                <a:latin typeface="quote-cjk-patch"/>
                <a:ea typeface="quote-cjk-patch"/>
              </a:rPr>
              <a:t>Smart Digital Portfolio with Skill Analytics &amp; Recommendation</a:t>
            </a:r>
            <a:endParaRPr b="0" sz="25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88" name="Text Box 1"/>
          <p:cNvSpPr txBox="1"/>
          <p:nvPr/>
        </p:nvSpPr>
        <p:spPr>
          <a:xfrm>
            <a:off x="179705" y="188595"/>
            <a:ext cx="11666220" cy="656463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i="0" lang="en-US">
                <a:solidFill>
                  <a:srgbClr val="404040"/>
                </a:solidFill>
                <a:latin typeface="quote-cjk-patch"/>
                <a:ea typeface="quote-cjk-patch"/>
              </a:rPr>
              <a:t>  </a:t>
            </a: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Agenda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Results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Sample Output Images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Conclusion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GitHub Link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None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589" name="Text Box 2"/>
          <p:cNvSpPr txBox="1"/>
          <p:nvPr/>
        </p:nvSpPr>
        <p:spPr>
          <a:xfrm>
            <a:off x="0" y="62865"/>
            <a:ext cx="12095480" cy="6659245"/>
          </a:xfrm>
          <a:prstGeom prst="rect"/>
        </p:spPr>
        <p:txBody>
          <a:bodyPr>
            <a:noAutofit/>
          </a:bodyPr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struggle to effectively maintain and organize their academic and personal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Traditional resumes are static and fail to showcase the depth of a student's work.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There is a gap between showcasing projects and getting actionable feedback on skill development.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find it time-consuming to manually assess a candidate's entire skillset from a PDF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0" name="Text Box 1"/>
          <p:cNvSpPr txBox="1"/>
          <p:nvPr/>
        </p:nvSpPr>
        <p:spPr>
          <a:xfrm>
            <a:off x="64135" y="0"/>
            <a:ext cx="12127865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1" name="Text Box 2"/>
          <p:cNvSpPr txBox="1"/>
          <p:nvPr/>
        </p:nvSpPr>
        <p:spPr>
          <a:xfrm>
            <a:off x="0" y="186690"/>
            <a:ext cx="12109450" cy="687260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&amp; Graduates: Primary users who can showcase their work, track portfolio visibility, and receive personalized learning paths.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&amp; HR Professionals: Benefit from a standardized, comprehensive view of a candidate's abilities, including project demos and verified skill analytics.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Academic Institutions &amp; Mentors: Can use the platform to track student progress over time and guide them based on data-driven skill recommendations.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592" name="Text Box 1"/>
          <p:cNvSpPr txBox="1"/>
          <p:nvPr/>
        </p:nvSpPr>
        <p:spPr>
          <a:xfrm>
            <a:off x="71120" y="0"/>
            <a:ext cx="12120880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Frontend: HTML5, CSS3, JavaScript (React.js / Next.js)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Backend: Node.js with Express.js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Database: MongoDB (for flexible data storage)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Analytics Engine: Python (Pandas, NumPy) for processing visitor data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Recommendation System: A machine learning model (e.g., collaborative filtering) or a rules-based engine integrated via API.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Version Control &amp; Deployment: GitHub, Vercel/Netlify/Heroku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593" name="Text Box 1"/>
          <p:cNvSpPr txBox="1"/>
          <p:nvPr/>
        </p:nvSpPr>
        <p:spPr>
          <a:xfrm>
            <a:off x="71120" y="0"/>
            <a:ext cx="12120880" cy="69703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2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r>
              <a:rPr b="1" sz="4200" i="0" lang="en-US">
                <a:solidFill>
                  <a:srgbClr val="404040"/>
                </a:solidFill>
                <a:latin typeface="quote-cjk-patch"/>
                <a:ea typeface="quote-cjk-patch"/>
              </a:rPr>
              <a:t>   </a:t>
            </a:r>
            <a:endParaRPr b="1" sz="42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Modern &amp; Minimalist Design: Focus on content with clean typography and ample white space.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Fully Responsive: Seamless experience on desktop, tablet, and mobile.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Key Sections: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Hero Section: Name, title, and brief intro.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About Me: Detailed bio and passion.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Skills &amp; Analytics: Visual charts (e.g., bar charts for skill proficiency, line charts for portfolio views).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Project Showcase: Filterable grid of projects with details and links.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Recommendations: A dedicated section for suggested skills and courses.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Contact Form: With integrated validation.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85" name="Text Box 1"/>
          <p:cNvSpPr txBox="1"/>
          <p:nvPr/>
        </p:nvSpPr>
        <p:spPr>
          <a:xfrm>
            <a:off x="635" y="-635"/>
            <a:ext cx="12191365" cy="685927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r>
              <a:rPr b="1" sz="4400" i="0" lang="en-US">
                <a:solidFill>
                  <a:srgbClr val="404040"/>
                </a:solidFill>
                <a:latin typeface="quote-cjk-patch"/>
                <a:ea typeface="quote-cjk-patch"/>
              </a:rPr>
              <a:t>        </a:t>
            </a:r>
            <a:endParaRPr b="1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Dynamic Skill Analytics Dashboard: Charts showing portfolio view counts, visitor geographic location, and popular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Personalized Skill Recommendations: Suggests relevant skills to learn next based on the user's current profile and trending skills in their field.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Interactive Project Gallery: Filter projects by technology used (e.g., show all "Python" projects).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Resume/CV Download: Option for visitors to download a PDF resume directly.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Secure Contact Form: Backend API to receive and manage messages without revealing personal email.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Dark/Light Mode Toggle: For user preference and reduced eye str</a:t>
            </a: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ain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CPH2617</dc:creator>
  <cp:lastModifiedBy>RAM INFOTECH</cp:lastModifiedBy>
  <dcterms:created xsi:type="dcterms:W3CDTF">2025-07-20T06:59:00Z</dcterms:created>
  <dcterms:modified xsi:type="dcterms:W3CDTF">2025-08-31T08:07:08Z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0a2ddd4cc15741aaaa4f9eaa5d495f35</vt:lpwstr>
  </property>
  <property fmtid="{D5CDD505-2E9C-101B-9397-08002B2CF9AE}" pid="3" name="KSOProductBuildVer">
    <vt:lpwstr>1033-12.2.0.22530</vt:lpwstr>
  </property>
</Properties>
</file>