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708" r:id="rId1"/>
  </p:sldMasterIdLst>
  <p:notesMasterIdLst>
    <p:notesMasterId r:id="rId2"/>
  </p:notesMasterIdLst>
  <p:sldIdLst>
    <p:sldId id="387" r:id="rId3"/>
    <p:sldId id="388" r:id="rId4"/>
    <p:sldId id="389" r:id="rId5"/>
    <p:sldId id="390" r:id="rId6"/>
    <p:sldId id="391" r:id="rId7"/>
    <p:sldId id="392" r:id="rId8"/>
    <p:sldId id="393" r:id="rId9"/>
    <p:sldId id="394" r:id="rId10"/>
    <p:sldId id="395" r:id="rId11"/>
    <p:sldId id="396" r:id="rId12"/>
    <p:sldId id="39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6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7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8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9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0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42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43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30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31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32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33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2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8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7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9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0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1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2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png"/><Relationship Id="rId3" Type="http://schemas.openxmlformats.org/officeDocument/2006/relationships/image" Target="../media/image12.jpeg"/><Relationship Id="rId4" Type="http://schemas.openxmlformats.org/officeDocument/2006/relationships/image" Target="../media/image13.jpeg"/><Relationship Id="rId5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34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37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38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7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39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40" name="TextBox 13"/>
          <p:cNvSpPr txBox="1"/>
          <p:nvPr/>
        </p:nvSpPr>
        <p:spPr>
          <a:xfrm>
            <a:off x="2554542" y="3314150"/>
            <a:ext cx="8610600" cy="18694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A</a:t>
            </a:r>
            <a:r>
              <a:rPr altLang="en-IN" dirty="0" sz="2400" lang="en-US"/>
              <a:t>.</a:t>
            </a:r>
            <a:r>
              <a:rPr altLang="en-IN" dirty="0" sz="2400" lang="en-US"/>
              <a:t>N</a:t>
            </a:r>
            <a:r>
              <a:rPr altLang="en-IN" dirty="0" sz="2400" lang="en-US"/>
              <a:t>a</a:t>
            </a:r>
            <a:r>
              <a:rPr altLang="en-IN" dirty="0" sz="2400" lang="en-US"/>
              <a:t>z</a:t>
            </a:r>
            <a:r>
              <a:rPr altLang="en-IN" dirty="0" sz="2400" lang="en-US"/>
              <a:t>e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astvu30430424u09017</a:t>
            </a:r>
            <a:r>
              <a:rPr altLang="en-IN" dirty="0" sz="2400" lang="en-US"/>
              <a:t>/</a:t>
            </a:r>
            <a:r>
              <a:rPr altLang="en-IN" dirty="0" sz="2400" lang="en-US"/>
              <a:t>3</a:t>
            </a:r>
            <a:r>
              <a:rPr altLang="en-IN" dirty="0" sz="2400" lang="en-US"/>
              <a:t>9</a:t>
            </a:r>
            <a:r>
              <a:rPr altLang="en-IN" dirty="0" sz="2400" lang="en-US"/>
              <a:t>4</a:t>
            </a:r>
            <a:r>
              <a:rPr altLang="en-IN" dirty="0" sz="2400" lang="en-US"/>
              <a:t>3</a:t>
            </a:r>
            <a:r>
              <a:rPr altLang="en-IN" dirty="0" sz="2400" lang="en-US"/>
              <a:t>5</a:t>
            </a:r>
            <a:r>
              <a:rPr altLang="en-IN" dirty="0" sz="2400" lang="en-US"/>
              <a:t>9</a:t>
            </a:r>
            <a:r>
              <a:rPr altLang="en-IN" dirty="0" sz="2400" lang="en-US"/>
              <a:t>.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a</a:t>
            </a:r>
            <a:r>
              <a:rPr altLang="en-IN" dirty="0" sz="2400" lang="en-US"/>
              <a:t>c</a:t>
            </a:r>
            <a:r>
              <a:rPr altLang="en-IN" dirty="0" sz="2400" lang="en-US"/>
              <a:t>h</a:t>
            </a:r>
            <a:r>
              <a:rPr altLang="en-IN" dirty="0" sz="2400" lang="en-US"/>
              <a:t>elor </a:t>
            </a:r>
            <a:r>
              <a:rPr altLang="en-IN" dirty="0" sz="2400" lang="en-US"/>
              <a:t>of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puter </a:t>
            </a:r>
            <a:r>
              <a:rPr altLang="en-IN" dirty="0" sz="2400" lang="en-US"/>
              <a:t>A</a:t>
            </a:r>
            <a:r>
              <a:rPr altLang="en-IN" dirty="0" sz="2400" lang="en-US"/>
              <a:t>p</a:t>
            </a:r>
            <a:r>
              <a:rPr altLang="en-IN" dirty="0" sz="2400" lang="en-US"/>
              <a:t>p</a:t>
            </a:r>
            <a:r>
              <a:rPr altLang="en-IN" dirty="0" sz="2400" lang="en-US"/>
              <a:t>lication </a:t>
            </a:r>
            <a:endParaRPr altLang="en-US" lang="zh-CN"/>
          </a:p>
          <a:p>
            <a:r>
              <a:rPr dirty="0" sz="2400" lang="en-US"/>
              <a:t>COLLEGE:</a:t>
            </a:r>
            <a:r>
              <a:rPr altLang="en-IN" dirty="0" sz="2400" lang="en-US"/>
              <a:t>A</a:t>
            </a:r>
            <a:r>
              <a:rPr altLang="en-IN" dirty="0" sz="2400" lang="en-US"/>
              <a:t>A</a:t>
            </a:r>
            <a:r>
              <a:rPr altLang="en-IN" dirty="0" sz="2400" lang="en-US"/>
              <a:t>A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l</a:t>
            </a:r>
            <a:r>
              <a:rPr altLang="en-IN" dirty="0" sz="2400" lang="en-US"/>
              <a:t>l</a:t>
            </a:r>
            <a:r>
              <a:rPr altLang="en-IN" dirty="0" sz="2400" lang="en-US"/>
              <a:t>ege </a:t>
            </a:r>
            <a:r>
              <a:rPr altLang="en-IN" dirty="0" sz="2400" lang="en-US"/>
              <a:t>-</a:t>
            </a:r>
            <a:r>
              <a:rPr altLang="en-IN" dirty="0" sz="2400" lang="en-US"/>
              <a:t>w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r>
              <a:rPr altLang="en-IN" dirty="0" sz="2400" lang="en-US"/>
              <a:t>j</a:t>
            </a:r>
            <a:r>
              <a:rPr altLang="en-IN" dirty="0" sz="2400" lang="en-US"/>
              <a:t>a</a:t>
            </a:r>
            <a:r>
              <a:rPr altLang="en-IN" dirty="0" sz="2400" lang="en-US"/>
              <a:t>p</a:t>
            </a:r>
            <a:r>
              <a:rPr altLang="en-IN" dirty="0" sz="2400" lang="en-US"/>
              <a:t>e</a:t>
            </a:r>
            <a:r>
              <a:rPr altLang="en-IN" dirty="0" sz="2400" lang="en-US"/>
              <a:t>t</a:t>
            </a:r>
            <a:r>
              <a:rPr altLang="en-IN" dirty="0" sz="2400" lang="en-US"/>
              <a:t>/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r</a:t>
            </a:r>
            <a:r>
              <a:rPr altLang="en-IN" dirty="0" sz="2400" lang="en-US"/>
              <a:t>u</a:t>
            </a:r>
            <a:r>
              <a:rPr altLang="en-IN" dirty="0" sz="2400" lang="en-US"/>
              <a:t>v</a:t>
            </a:r>
            <a:r>
              <a:rPr altLang="en-IN" dirty="0" sz="2400" lang="en-US"/>
              <a:t>a</a:t>
            </a:r>
            <a:r>
              <a:rPr altLang="en-IN" dirty="0" sz="2400" lang="en-US"/>
              <a:t>lluvar </a:t>
            </a:r>
            <a:r>
              <a:rPr altLang="en-IN" dirty="0" sz="2400" lang="en-US"/>
              <a:t>University</a:t>
            </a:r>
            <a:r>
              <a:rPr altLang="en-IN" dirty="0" sz="2400" lang="en-US"/>
              <a:t>.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703" name=""/>
          <p:cNvSpPr txBox="1"/>
          <p:nvPr/>
        </p:nvSpPr>
        <p:spPr>
          <a:xfrm>
            <a:off x="4096000" y="3219450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/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9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3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4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2"/>
          <a:srcRect l="3468" t="28205" r="21860" b="10442"/>
          <a:stretch>
            <a:fillRect/>
          </a:stretch>
        </p:blipFill>
        <p:spPr>
          <a:xfrm rot="21600000">
            <a:off x="2965630" y="1509199"/>
            <a:ext cx="1707047" cy="3214122"/>
          </a:xfrm>
          <a:prstGeom prst="rect"/>
        </p:spPr>
      </p:pic>
      <p:pic>
        <p:nvPicPr>
          <p:cNvPr id="2097169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4921366" y="1499415"/>
            <a:ext cx="3863742" cy="1929585"/>
          </a:xfrm>
          <a:prstGeom prst="rect"/>
        </p:spPr>
      </p:pic>
      <p:pic>
        <p:nvPicPr>
          <p:cNvPr id="2097170" name=""/>
          <p:cNvPicPr>
            <a:picLocks/>
          </p:cNvPicPr>
          <p:nvPr/>
        </p:nvPicPr>
        <p:blipFill>
          <a:blip xmlns:r="http://schemas.openxmlformats.org/officeDocument/2006/relationships" r:embed="rId4"/>
          <a:srcRect l="3920" t="23232" r="10416" b="13194"/>
          <a:stretch>
            <a:fillRect/>
          </a:stretch>
        </p:blipFill>
        <p:spPr>
          <a:xfrm rot="0">
            <a:off x="8300344" y="1293748"/>
            <a:ext cx="2563612" cy="1987389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7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8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9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0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596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7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598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599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0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1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2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3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04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05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06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7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8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09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2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3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10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4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3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4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5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0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21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2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3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24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25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4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25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5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6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26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27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28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4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5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4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5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6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7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8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2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6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7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2025-08-28T00:47:35Z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5709f2373d5f442db8ec4ceb1983a800</vt:lpwstr>
  </property>
</Properties>
</file>