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4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image" Target="../media/image14.jpe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jpeg"/><Relationship Id="rId9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37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9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40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1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61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2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43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400" lang="en-US"/>
              <a:t>STUDENT NAME: </a:t>
            </a:r>
            <a:r>
              <a:rPr altLang="en-IN" b="1" dirty="0" sz="2400" lang="en-US"/>
              <a:t>A</a:t>
            </a:r>
            <a:r>
              <a:rPr altLang="en-IN" b="1" dirty="0" sz="2400" lang="en-US"/>
              <a:t>.</a:t>
            </a:r>
            <a:r>
              <a:rPr altLang="en-IN" b="1" dirty="0" sz="2400" lang="en-US"/>
              <a:t>N</a:t>
            </a:r>
            <a:r>
              <a:rPr altLang="en-IN" b="1" dirty="0" sz="2400" lang="en-US"/>
              <a:t>a</a:t>
            </a:r>
            <a:r>
              <a:rPr altLang="en-IN" b="1" dirty="0" sz="2400" lang="en-US"/>
              <a:t>z</a:t>
            </a:r>
            <a:r>
              <a:rPr altLang="en-IN" b="1" dirty="0" sz="2400" lang="en-US"/>
              <a:t>e</a:t>
            </a:r>
            <a:r>
              <a:rPr altLang="en-IN" b="1" dirty="0" sz="2400" lang="en-US"/>
              <a:t>m</a:t>
            </a:r>
            <a:r>
              <a:rPr altLang="en-IN" b="1" dirty="0" sz="2400" lang="en-US"/>
              <a:t>a</a:t>
            </a:r>
            <a:endParaRPr altLang="en-US" b="1" lang="zh-CN"/>
          </a:p>
          <a:p>
            <a:r>
              <a:rPr b="1" dirty="0" sz="2400" lang="en-US"/>
              <a:t>REGISTER NO AND NMID: </a:t>
            </a:r>
            <a:r>
              <a:rPr altLang="en-IN" b="1" dirty="0" sz="2400" lang="en-US"/>
              <a:t>a</a:t>
            </a:r>
            <a:r>
              <a:rPr altLang="en-IN" b="1" dirty="0" sz="2400" lang="en-US"/>
              <a:t>s</a:t>
            </a:r>
            <a:r>
              <a:rPr altLang="en-IN" b="1" dirty="0" sz="2400" lang="en-US"/>
              <a:t>t</a:t>
            </a:r>
            <a:r>
              <a:rPr altLang="en-IN" b="1" dirty="0" sz="2400" lang="en-US"/>
              <a:t>v</a:t>
            </a:r>
            <a:r>
              <a:rPr altLang="en-IN" b="1" dirty="0" sz="2400" lang="en-US"/>
              <a:t>u</a:t>
            </a:r>
            <a:r>
              <a:rPr altLang="en-IN" b="1" dirty="0" sz="2400" lang="en-US"/>
              <a:t>3</a:t>
            </a:r>
            <a:r>
              <a:rPr altLang="en-IN" b="1" dirty="0" sz="2400" lang="en-US"/>
              <a:t>0</a:t>
            </a:r>
            <a:r>
              <a:rPr altLang="en-IN" b="1" dirty="0" sz="2400" lang="en-US"/>
              <a:t>4</a:t>
            </a:r>
            <a:r>
              <a:rPr altLang="en-IN" b="1" dirty="0" sz="2400" lang="en-US"/>
              <a:t>3</a:t>
            </a:r>
            <a:r>
              <a:rPr altLang="en-IN" b="1" dirty="0" sz="2400" lang="en-US"/>
              <a:t>0</a:t>
            </a:r>
            <a:r>
              <a:rPr altLang="en-IN" b="1" dirty="0" sz="2400" lang="en-US"/>
              <a:t>4</a:t>
            </a:r>
            <a:r>
              <a:rPr altLang="en-IN" b="1" dirty="0" sz="2400" lang="en-US"/>
              <a:t>2</a:t>
            </a:r>
            <a:r>
              <a:rPr altLang="en-IN" b="1" dirty="0" sz="2400" lang="en-US"/>
              <a:t>4</a:t>
            </a:r>
            <a:r>
              <a:rPr altLang="en-IN" b="1" dirty="0" sz="2400" lang="en-US"/>
              <a:t>u</a:t>
            </a:r>
            <a:r>
              <a:rPr altLang="en-IN" b="1" dirty="0" sz="2400" lang="en-US"/>
              <a:t>0</a:t>
            </a:r>
            <a:r>
              <a:rPr altLang="en-IN" b="1" dirty="0" sz="2400" lang="en-US"/>
              <a:t>9</a:t>
            </a:r>
            <a:r>
              <a:rPr altLang="en-IN" b="1" dirty="0" sz="2400" lang="en-US"/>
              <a:t>0</a:t>
            </a:r>
            <a:r>
              <a:rPr altLang="en-IN" b="1" dirty="0" sz="2400" lang="en-US"/>
              <a:t>1</a:t>
            </a:r>
            <a:r>
              <a:rPr altLang="en-IN" b="1" dirty="0" sz="2400" lang="en-US"/>
              <a:t>7</a:t>
            </a:r>
            <a:r>
              <a:rPr altLang="en-IN" b="1" dirty="0" sz="2400" lang="en-US"/>
              <a:t>A</a:t>
            </a:r>
            <a:r>
              <a:rPr altLang="en-IN" b="1" dirty="0" sz="2400" lang="en-US"/>
              <a:t>N</a:t>
            </a:r>
            <a:r>
              <a:rPr altLang="en-IN" b="1" dirty="0" sz="2400" lang="en-US"/>
              <a:t>D</a:t>
            </a:r>
            <a:r>
              <a:rPr altLang="en-IN" b="1" dirty="0" sz="2400" lang="en-US"/>
              <a:t>/</a:t>
            </a:r>
            <a:r>
              <a:rPr altLang="en-IN" b="1" dirty="0" sz="2400" lang="en-US"/>
              <a:t>3</a:t>
            </a:r>
            <a:r>
              <a:rPr altLang="en-IN" b="1" dirty="0" sz="2400" lang="en-US"/>
              <a:t>9</a:t>
            </a:r>
            <a:r>
              <a:rPr altLang="en-IN" b="1" dirty="0" sz="2400" lang="en-US"/>
              <a:t>4</a:t>
            </a:r>
            <a:r>
              <a:rPr altLang="en-IN" b="1" dirty="0" sz="2400" lang="en-US"/>
              <a:t>3</a:t>
            </a:r>
            <a:r>
              <a:rPr altLang="en-IN" b="1" dirty="0" sz="2400" lang="en-US"/>
              <a:t>5</a:t>
            </a:r>
            <a:r>
              <a:rPr altLang="en-IN" b="1" dirty="0" sz="2400" lang="en-US"/>
              <a:t>9</a:t>
            </a:r>
            <a:endParaRPr b="1" dirty="0" sz="2400" lang="en-US">
              <a:cs typeface="Calibri"/>
            </a:endParaRPr>
          </a:p>
          <a:p>
            <a:r>
              <a:rPr b="1" dirty="0" sz="2400" lang="en-US"/>
              <a:t>DEPARTMENT: </a:t>
            </a:r>
            <a:r>
              <a:rPr altLang="en-IN" b="1" dirty="0" sz="2400" lang="en-US"/>
              <a:t>B</a:t>
            </a:r>
            <a:r>
              <a:rPr altLang="en-IN" b="1" dirty="0" sz="2400" lang="en-US"/>
              <a:t>C</a:t>
            </a:r>
            <a:r>
              <a:rPr altLang="en-IN" b="1" dirty="0" sz="2400" lang="en-US"/>
              <a:t>A</a:t>
            </a:r>
            <a:endParaRPr altLang="en-US" b="1" lang="zh-CN"/>
          </a:p>
          <a:p>
            <a:r>
              <a:rPr b="1" dirty="0" sz="2400" lang="en-US"/>
              <a:t>COLLEGE: </a:t>
            </a:r>
            <a:r>
              <a:rPr altLang="en-IN" b="1" dirty="0" sz="2400" lang="en-US"/>
              <a:t>A</a:t>
            </a:r>
            <a:r>
              <a:rPr altLang="en-IN" b="1" dirty="0" sz="2400" lang="en-US"/>
              <a:t>A</a:t>
            </a:r>
            <a:r>
              <a:rPr altLang="en-IN" b="1" dirty="0" sz="2400" lang="en-US"/>
              <a:t>A</a:t>
            </a:r>
            <a:r>
              <a:rPr altLang="en-IN" b="1" dirty="0" sz="2400" lang="en-US"/>
              <a:t> </a:t>
            </a:r>
            <a:r>
              <a:rPr altLang="en-IN" b="1" dirty="0" sz="2400" lang="en-US"/>
              <a:t>c</a:t>
            </a:r>
            <a:r>
              <a:rPr altLang="en-IN" b="1" dirty="0" sz="2400" lang="en-US"/>
              <a:t>o</a:t>
            </a:r>
            <a:r>
              <a:rPr altLang="en-IN" b="1" dirty="0" sz="2400" lang="en-US"/>
              <a:t>l</a:t>
            </a:r>
            <a:r>
              <a:rPr altLang="en-IN" b="1" dirty="0" sz="2400" lang="en-US"/>
              <a:t>l</a:t>
            </a:r>
            <a:r>
              <a:rPr altLang="en-IN" b="1" dirty="0" sz="2400" lang="en-US"/>
              <a:t>e</a:t>
            </a:r>
            <a:r>
              <a:rPr altLang="en-IN" b="1" dirty="0" sz="2400" lang="en-US"/>
              <a:t>g</a:t>
            </a:r>
            <a:r>
              <a:rPr altLang="en-IN" b="1" dirty="0" sz="2400" lang="en-US"/>
              <a:t>e </a:t>
            </a:r>
            <a:r>
              <a:rPr altLang="en-IN" b="1" dirty="0" sz="2400" lang="en-US"/>
              <a:t>w</a:t>
            </a:r>
            <a:r>
              <a:rPr altLang="en-IN" b="1" dirty="0" sz="2400" lang="en-US"/>
              <a:t>a</a:t>
            </a:r>
            <a:r>
              <a:rPr altLang="en-IN" b="1" dirty="0" sz="2400" lang="en-US"/>
              <a:t>l</a:t>
            </a:r>
            <a:r>
              <a:rPr altLang="en-IN" b="1" dirty="0" sz="2400" lang="en-US"/>
              <a:t>a</a:t>
            </a:r>
            <a:r>
              <a:rPr altLang="en-IN" b="1" dirty="0" sz="2400" lang="en-US"/>
              <a:t>japet</a:t>
            </a:r>
            <a:r>
              <a:rPr altLang="en-IN" b="1" dirty="0" sz="2400" lang="en-US"/>
              <a:t>/</a:t>
            </a:r>
            <a:r>
              <a:rPr altLang="en-IN" b="1" dirty="0" sz="2400" lang="en-US"/>
              <a:t>T</a:t>
            </a:r>
            <a:r>
              <a:rPr altLang="en-IN" b="1" dirty="0" sz="2400" lang="en-US"/>
              <a:t>h</a:t>
            </a:r>
            <a:r>
              <a:rPr altLang="en-IN" b="1" dirty="0" sz="2400" lang="en-US"/>
              <a:t>i</a:t>
            </a:r>
            <a:r>
              <a:rPr altLang="en-IN" b="1" dirty="0" sz="2400" lang="en-US"/>
              <a:t>r</a:t>
            </a:r>
            <a:r>
              <a:rPr altLang="en-IN" b="1" dirty="0" sz="2400" lang="en-US"/>
              <a:t>u</a:t>
            </a:r>
            <a:r>
              <a:rPr altLang="en-IN" b="1" dirty="0" sz="2400" lang="en-US"/>
              <a:t>v</a:t>
            </a:r>
            <a:r>
              <a:rPr altLang="en-IN" b="1" dirty="0" sz="2400" lang="en-US"/>
              <a:t>a</a:t>
            </a:r>
            <a:r>
              <a:rPr altLang="en-IN" b="1" dirty="0" sz="2400" lang="en-US"/>
              <a:t>lluvar </a:t>
            </a:r>
            <a:r>
              <a:rPr altLang="en-IN" b="1" dirty="0" sz="2400" lang="en-US"/>
              <a:t>U</a:t>
            </a:r>
            <a:r>
              <a:rPr altLang="en-IN" b="1" dirty="0" sz="2400" lang="en-US"/>
              <a:t>n</a:t>
            </a:r>
            <a:r>
              <a:rPr altLang="en-IN" b="1" dirty="0" sz="2400" lang="en-US"/>
              <a:t>i</a:t>
            </a:r>
            <a:r>
              <a:rPr altLang="en-IN" b="1" dirty="0" sz="2400" lang="en-US"/>
              <a:t>v</a:t>
            </a:r>
            <a:r>
              <a:rPr altLang="en-IN" b="1" dirty="0" sz="2400" lang="en-US"/>
              <a:t>e</a:t>
            </a:r>
            <a:r>
              <a:rPr altLang="en-IN" b="1" dirty="0" sz="2400" lang="en-US"/>
              <a:t>r</a:t>
            </a:r>
            <a:r>
              <a:rPr altLang="en-IN" b="1" dirty="0" sz="2400" lang="en-US"/>
              <a:t>sity </a:t>
            </a:r>
            <a:endParaRPr altLang="en-US" b="1" lang="zh-CN"/>
          </a:p>
          <a:p>
            <a:r>
              <a:rPr b="1" dirty="0" sz="2400" lang="en-US"/>
              <a:t>           </a:t>
            </a:r>
            <a:endParaRPr b="1"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2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2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3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581578">
            <a:off x="3044435" y="1515066"/>
            <a:ext cx="2148901" cy="2199657"/>
          </a:xfrm>
          <a:prstGeom prst="rect"/>
        </p:spPr>
      </p:pic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10800000" flipV="1">
            <a:off x="5507979" y="1545189"/>
            <a:ext cx="2690516" cy="1763620"/>
          </a:xfrm>
          <a:prstGeom prst="rect"/>
        </p:spPr>
      </p:pic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7857220" y="1293748"/>
            <a:ext cx="1724940" cy="1853174"/>
          </a:xfrm>
          <a:prstGeom prst="rect"/>
        </p:spPr>
      </p:pic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 rot="0">
            <a:off x="3070591" y="3936039"/>
            <a:ext cx="2437387" cy="873282"/>
          </a:xfrm>
          <a:prstGeom prst="rect"/>
        </p:spPr>
      </p:pic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6"/>
          <a:srcRect l="0" t="20594" r="0" b="10297"/>
          <a:stretch>
            <a:fillRect/>
          </a:stretch>
        </p:blipFill>
        <p:spPr>
          <a:xfrm rot="21600000">
            <a:off x="5727031" y="3560249"/>
            <a:ext cx="2992659" cy="2459298"/>
          </a:xfrm>
          <a:prstGeom prst="rect"/>
        </p:spPr>
      </p:pic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7"/>
          <a:srcRect l="0" t="12826" r="5497" b="15656"/>
          <a:stretch>
            <a:fillRect/>
          </a:stretch>
        </p:blipFill>
        <p:spPr>
          <a:xfrm rot="0">
            <a:off x="9582160" y="1081755"/>
            <a:ext cx="2810819" cy="4904706"/>
          </a:xfrm>
          <a:prstGeom prst="rect"/>
        </p:spPr>
      </p:pic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8"/>
          <a:srcRect l="0" t="23610" r="0" b="33837"/>
          <a:stretch>
            <a:fillRect/>
          </a:stretch>
        </p:blipFill>
        <p:spPr>
          <a:xfrm rot="0">
            <a:off x="322078" y="1273019"/>
            <a:ext cx="2992659" cy="2086968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3" name=""/>
          <p:cNvSpPr txBox="1"/>
          <p:nvPr/>
        </p:nvSpPr>
        <p:spPr>
          <a:xfrm>
            <a:off x="2156363" y="1547003"/>
            <a:ext cx="7879272" cy="3863339"/>
          </a:xfrm>
          <a:prstGeom prst="rect"/>
        </p:spPr>
        <p:txBody>
          <a:bodyPr rtlCol="0" wrap="square">
            <a:spAutoFit/>
          </a:bodyPr>
          <a:p>
            <a:r>
              <a:rPr altLang="en-IN" b="1" sz="2800" lang="en-US">
                <a:solidFill>
                  <a:srgbClr val="0000FF"/>
                </a:solidFill>
              </a:rPr>
              <a:t>By following these key elements, best practices, and tips, you can write a portfolio conclusion that effectively summarizes your work and experience, and provides a strong call-to-action for potential employers, clients, or collaborators.</a:t>
            </a:r>
            <a:endParaRPr b="1" sz="2800" lang="en-IN">
              <a:solidFill>
                <a:srgbClr val="0000FF"/>
              </a:solidFill>
            </a:endParaRPr>
          </a:p>
          <a:p>
            <a:r>
              <a:rPr altLang="en-IN" b="1" sz="2800" lang="en-US">
                <a:solidFill>
                  <a:srgbClr val="0000FF"/>
                </a:solidFill>
              </a:rPr>
              <a:t>Do you have any specific questions about portfolio conclusions or would you like to know more about a particular aspect of portfolio development</a:t>
            </a:r>
            <a:endParaRPr b="1" sz="2800" lang="en-IN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8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6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2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3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6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63" name=""/>
          <p:cNvSpPr txBox="1"/>
          <p:nvPr/>
        </p:nvSpPr>
        <p:spPr>
          <a:xfrm>
            <a:off x="2374822" y="2792730"/>
            <a:ext cx="6978727" cy="1272540"/>
          </a:xfrm>
          <a:prstGeom prst="rect"/>
        </p:spPr>
        <p:txBody>
          <a:bodyPr rtlCol="0" wrap="square">
            <a:spAutoFit/>
          </a:bodyPr>
          <a:p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M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y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 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project 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Tittle 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is 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My 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portfolio 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This 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is 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of 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my 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project 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t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h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e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n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 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m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y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 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i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n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c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l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uding 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a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b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o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u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t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 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e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d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ucation 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a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n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d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 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q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u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a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l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ification 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a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n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d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 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w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o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r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k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 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o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f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 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m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y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 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project 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a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n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d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 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c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o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n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t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a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c</a:t>
            </a:r>
            <a:r>
              <a:rPr altLang="en-IN" b="1" sz="2800" lang="en-US">
                <a:solidFill>
                  <a:srgbClr val="000000"/>
                </a:solidFill>
                <a:latin typeface="TH SarabunPSK"/>
                <a:ea typeface="TH SarabunPSK"/>
              </a:rPr>
              <a:t>t</a:t>
            </a:r>
            <a:endParaRPr b="1" sz="2800" lang="en-IN">
              <a:solidFill>
                <a:srgbClr val="000000"/>
              </a:solidFill>
              <a:latin typeface="TH SarabunPSK"/>
              <a:ea typeface="TH SarabunPS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6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7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7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4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5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6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7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7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80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3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3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4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0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36" name=""/>
          <p:cNvSpPr txBox="1"/>
          <p:nvPr/>
        </p:nvSpPr>
        <p:spPr>
          <a:xfrm>
            <a:off x="1274102" y="1695449"/>
            <a:ext cx="6182091" cy="4282439"/>
          </a:xfrm>
          <a:prstGeom prst="rect"/>
        </p:spPr>
        <p:txBody>
          <a:bodyPr rtlCol="0" wrap="square">
            <a:spAutoFit/>
          </a:bodyPr>
          <a:p>
            <a:r>
              <a:rPr altLang="en-IN" b="1" sz="2800" lang="en-US">
                <a:solidFill>
                  <a:srgbClr val="000000"/>
                </a:solidFill>
              </a:rPr>
              <a:t>M</a:t>
            </a:r>
            <a:r>
              <a:rPr altLang="en-IN" b="1" sz="2800" lang="en-US">
                <a:solidFill>
                  <a:srgbClr val="000000"/>
                </a:solidFill>
              </a:rPr>
              <a:t>y</a:t>
            </a:r>
            <a:r>
              <a:rPr altLang="en-IN" b="1" sz="2800" lang="en-US">
                <a:solidFill>
                  <a:srgbClr val="000000"/>
                </a:solidFill>
              </a:rPr>
              <a:t> </a:t>
            </a:r>
            <a:r>
              <a:rPr altLang="en-IN" b="1" sz="2800" lang="en-US">
                <a:solidFill>
                  <a:srgbClr val="000000"/>
                </a:solidFill>
              </a:rPr>
              <a:t>w</a:t>
            </a:r>
            <a:r>
              <a:rPr altLang="en-IN" b="1" sz="2800" lang="en-US">
                <a:solidFill>
                  <a:srgbClr val="000000"/>
                </a:solidFill>
              </a:rPr>
              <a:t>o</a:t>
            </a:r>
            <a:r>
              <a:rPr altLang="en-IN" b="1" sz="2800" lang="en-US">
                <a:solidFill>
                  <a:srgbClr val="000000"/>
                </a:solidFill>
              </a:rPr>
              <a:t>rk </a:t>
            </a:r>
            <a:r>
              <a:rPr altLang="en-IN" b="1" sz="2800" lang="en-US">
                <a:solidFill>
                  <a:srgbClr val="000000"/>
                </a:solidFill>
              </a:rPr>
              <a:t>i</a:t>
            </a:r>
            <a:r>
              <a:rPr altLang="en-IN" b="1" sz="2800" lang="en-US">
                <a:solidFill>
                  <a:srgbClr val="000000"/>
                </a:solidFill>
              </a:rPr>
              <a:t>n</a:t>
            </a:r>
            <a:r>
              <a:rPr altLang="en-IN" b="1" sz="2800" lang="en-US">
                <a:solidFill>
                  <a:srgbClr val="000000"/>
                </a:solidFill>
              </a:rPr>
              <a:t> </a:t>
            </a:r>
            <a:r>
              <a:rPr altLang="en-IN" b="1" sz="2800" lang="en-US">
                <a:solidFill>
                  <a:srgbClr val="000000"/>
                </a:solidFill>
              </a:rPr>
              <a:t>d</a:t>
            </a:r>
            <a:r>
              <a:rPr altLang="en-IN" b="1" sz="2800" lang="en-US">
                <a:solidFill>
                  <a:srgbClr val="000000"/>
                </a:solidFill>
              </a:rPr>
              <a:t>e</a:t>
            </a:r>
            <a:r>
              <a:rPr altLang="en-IN" b="1" sz="2800" lang="en-US">
                <a:solidFill>
                  <a:srgbClr val="000000"/>
                </a:solidFill>
              </a:rPr>
              <a:t>f</a:t>
            </a:r>
            <a:r>
              <a:rPr altLang="en-IN" b="1" sz="2800" lang="en-US">
                <a:solidFill>
                  <a:srgbClr val="000000"/>
                </a:solidFill>
              </a:rPr>
              <a:t>i</a:t>
            </a:r>
            <a:r>
              <a:rPr altLang="en-IN" b="1" sz="2800" lang="en-US">
                <a:solidFill>
                  <a:srgbClr val="000000"/>
                </a:solidFill>
              </a:rPr>
              <a:t>n</a:t>
            </a:r>
            <a:r>
              <a:rPr altLang="en-IN" b="1" sz="2800" lang="en-US">
                <a:solidFill>
                  <a:srgbClr val="000000"/>
                </a:solidFill>
              </a:rPr>
              <a:t>e</a:t>
            </a:r>
            <a:r>
              <a:rPr altLang="en-IN" b="1" sz="2800" lang="en-US">
                <a:solidFill>
                  <a:srgbClr val="000000"/>
                </a:solidFill>
              </a:rPr>
              <a:t> </a:t>
            </a:r>
            <a:r>
              <a:rPr altLang="en-IN" b="1" sz="2800" lang="en-US">
                <a:solidFill>
                  <a:srgbClr val="000000"/>
                </a:solidFill>
              </a:rPr>
              <a:t>I </a:t>
            </a:r>
            <a:r>
              <a:rPr altLang="en-IN" b="1" sz="2800" lang="en-US">
                <a:solidFill>
                  <a:srgbClr val="000000"/>
                </a:solidFill>
              </a:rPr>
              <a:t>am </a:t>
            </a:r>
            <a:r>
              <a:rPr altLang="en-IN" b="1" sz="2800" lang="en-US">
                <a:solidFill>
                  <a:srgbClr val="000000"/>
                </a:solidFill>
              </a:rPr>
              <a:t>t</a:t>
            </a:r>
            <a:r>
              <a:rPr altLang="en-IN" b="1" sz="2800" lang="en-US">
                <a:solidFill>
                  <a:srgbClr val="000000"/>
                </a:solidFill>
              </a:rPr>
              <a:t>h</a:t>
            </a:r>
            <a:r>
              <a:rPr altLang="en-IN" b="1" sz="2800" lang="en-US">
                <a:solidFill>
                  <a:srgbClr val="000000"/>
                </a:solidFill>
              </a:rPr>
              <a:t>a</a:t>
            </a:r>
            <a:r>
              <a:rPr altLang="en-IN" b="1" sz="2800" lang="en-US">
                <a:solidFill>
                  <a:srgbClr val="000000"/>
                </a:solidFill>
              </a:rPr>
              <a:t>t</a:t>
            </a:r>
            <a:r>
              <a:rPr altLang="en-IN" b="1" sz="2800" lang="en-US">
                <a:solidFill>
                  <a:srgbClr val="000000"/>
                </a:solidFill>
              </a:rPr>
              <a:t> </a:t>
            </a:r>
            <a:r>
              <a:rPr altLang="en-IN" b="1" sz="2800" lang="en-US">
                <a:solidFill>
                  <a:srgbClr val="000000"/>
                </a:solidFill>
              </a:rPr>
              <a:t>f</a:t>
            </a:r>
            <a:r>
              <a:rPr altLang="en-IN" b="1" sz="2800" lang="en-US">
                <a:solidFill>
                  <a:srgbClr val="000000"/>
                </a:solidFill>
              </a:rPr>
              <a:t>u</a:t>
            </a:r>
            <a:r>
              <a:rPr altLang="en-IN" b="1" sz="2800" lang="en-US">
                <a:solidFill>
                  <a:srgbClr val="000000"/>
                </a:solidFill>
              </a:rPr>
              <a:t>t</a:t>
            </a:r>
            <a:r>
              <a:rPr altLang="en-IN" b="1" sz="2800" lang="en-US">
                <a:solidFill>
                  <a:srgbClr val="000000"/>
                </a:solidFill>
              </a:rPr>
              <a:t>ure </a:t>
            </a:r>
            <a:r>
              <a:rPr altLang="en-IN" b="1" sz="2800" lang="en-US">
                <a:solidFill>
                  <a:srgbClr val="000000"/>
                </a:solidFill>
              </a:rPr>
              <a:t>a</a:t>
            </a:r>
            <a:r>
              <a:rPr altLang="en-IN" b="1" sz="2800" lang="en-US">
                <a:solidFill>
                  <a:srgbClr val="000000"/>
                </a:solidFill>
              </a:rPr>
              <a:t> </a:t>
            </a:r>
            <a:r>
              <a:rPr altLang="en-IN" b="1" sz="2800" lang="en-US">
                <a:solidFill>
                  <a:srgbClr val="000000"/>
                </a:solidFill>
              </a:rPr>
              <a:t>p</a:t>
            </a:r>
            <a:r>
              <a:rPr altLang="en-IN" b="1" sz="2800" lang="en-US">
                <a:solidFill>
                  <a:srgbClr val="000000"/>
                </a:solidFill>
              </a:rPr>
              <a:t>o</a:t>
            </a:r>
            <a:r>
              <a:rPr altLang="en-IN" b="1" sz="2800" lang="en-US">
                <a:solidFill>
                  <a:srgbClr val="000000"/>
                </a:solidFill>
              </a:rPr>
              <a:t>r</a:t>
            </a:r>
            <a:r>
              <a:rPr altLang="en-IN" b="1" sz="2800" lang="en-US">
                <a:solidFill>
                  <a:srgbClr val="000000"/>
                </a:solidFill>
              </a:rPr>
              <a:t>tfolio </a:t>
            </a:r>
            <a:r>
              <a:rPr altLang="en-IN" b="1" sz="2800" lang="en-US">
                <a:solidFill>
                  <a:srgbClr val="000000"/>
                </a:solidFill>
              </a:rPr>
              <a:t>w</a:t>
            </a:r>
            <a:r>
              <a:rPr altLang="en-IN" b="1" sz="2800" lang="en-US">
                <a:solidFill>
                  <a:srgbClr val="000000"/>
                </a:solidFill>
              </a:rPr>
              <a:t>e</a:t>
            </a:r>
            <a:r>
              <a:rPr altLang="en-IN" b="1" sz="2800" lang="en-US">
                <a:solidFill>
                  <a:srgbClr val="000000"/>
                </a:solidFill>
              </a:rPr>
              <a:t>bsite </a:t>
            </a:r>
            <a:r>
              <a:rPr altLang="en-IN" b="1" sz="2800" lang="en-US">
                <a:solidFill>
                  <a:srgbClr val="000000"/>
                </a:solidFill>
              </a:rPr>
              <a:t>p</a:t>
            </a:r>
            <a:r>
              <a:rPr altLang="en-IN" b="1" sz="2800" lang="en-US">
                <a:solidFill>
                  <a:srgbClr val="000000"/>
                </a:solidFill>
              </a:rPr>
              <a:t>r</a:t>
            </a:r>
            <a:r>
              <a:rPr altLang="en-IN" b="1" sz="2800" lang="en-US">
                <a:solidFill>
                  <a:srgbClr val="000000"/>
                </a:solidFill>
              </a:rPr>
              <a:t>o</a:t>
            </a:r>
            <a:r>
              <a:rPr altLang="en-IN" b="1" sz="2800" lang="en-US">
                <a:solidFill>
                  <a:srgbClr val="000000"/>
                </a:solidFill>
              </a:rPr>
              <a:t>b</a:t>
            </a:r>
            <a:r>
              <a:rPr altLang="en-IN" b="1" sz="2800" lang="en-US">
                <a:solidFill>
                  <a:srgbClr val="000000"/>
                </a:solidFill>
              </a:rPr>
              <a:t>lem </a:t>
            </a:r>
            <a:r>
              <a:rPr altLang="en-IN" b="1" sz="2800" lang="en-US">
                <a:solidFill>
                  <a:srgbClr val="000000"/>
                </a:solidFill>
              </a:rPr>
              <a:t>s</a:t>
            </a:r>
            <a:r>
              <a:rPr altLang="en-IN" b="1" sz="2800" lang="en-US">
                <a:solidFill>
                  <a:srgbClr val="000000"/>
                </a:solidFill>
              </a:rPr>
              <a:t>t</a:t>
            </a:r>
            <a:r>
              <a:rPr altLang="en-IN" b="1" sz="2800" lang="en-US">
                <a:solidFill>
                  <a:srgbClr val="000000"/>
                </a:solidFill>
              </a:rPr>
              <a:t>a</a:t>
            </a:r>
            <a:r>
              <a:rPr altLang="en-IN" b="1" sz="2800" lang="en-US">
                <a:solidFill>
                  <a:srgbClr val="000000"/>
                </a:solidFill>
              </a:rPr>
              <a:t>tement </a:t>
            </a:r>
            <a:r>
              <a:rPr altLang="en-IN" b="1" sz="2800" lang="en-US">
                <a:solidFill>
                  <a:srgbClr val="000000"/>
                </a:solidFill>
              </a:rPr>
              <a:t>f</a:t>
            </a:r>
            <a:r>
              <a:rPr altLang="en-IN" b="1" sz="2800" lang="en-US">
                <a:solidFill>
                  <a:srgbClr val="000000"/>
                </a:solidFill>
              </a:rPr>
              <a:t>o</a:t>
            </a:r>
            <a:r>
              <a:rPr altLang="en-IN" b="1" sz="2800" lang="en-US">
                <a:solidFill>
                  <a:srgbClr val="000000"/>
                </a:solidFill>
              </a:rPr>
              <a:t>c</a:t>
            </a:r>
            <a:r>
              <a:rPr altLang="en-IN" b="1" sz="2800" lang="en-US">
                <a:solidFill>
                  <a:srgbClr val="000000"/>
                </a:solidFill>
              </a:rPr>
              <a:t>u</a:t>
            </a:r>
            <a:r>
              <a:rPr altLang="en-IN" b="1" sz="2800" lang="en-US">
                <a:solidFill>
                  <a:srgbClr val="000000"/>
                </a:solidFill>
              </a:rPr>
              <a:t>sed </a:t>
            </a:r>
            <a:r>
              <a:rPr altLang="en-IN" b="1" sz="2800" lang="en-US">
                <a:solidFill>
                  <a:srgbClr val="000000"/>
                </a:solidFill>
              </a:rPr>
              <a:t>o</a:t>
            </a:r>
            <a:r>
              <a:rPr altLang="en-IN" b="1" sz="2800" lang="en-US">
                <a:solidFill>
                  <a:srgbClr val="000000"/>
                </a:solidFill>
              </a:rPr>
              <a:t>n</a:t>
            </a:r>
            <a:r>
              <a:rPr altLang="en-IN" b="1" sz="2800" lang="en-US">
                <a:solidFill>
                  <a:srgbClr val="000000"/>
                </a:solidFill>
              </a:rPr>
              <a:t> </a:t>
            </a:r>
            <a:r>
              <a:rPr altLang="en-IN" b="1" sz="2800" lang="en-US">
                <a:solidFill>
                  <a:srgbClr val="000000"/>
                </a:solidFill>
              </a:rPr>
              <a:t>t</a:t>
            </a:r>
            <a:r>
              <a:rPr altLang="en-IN" b="1" sz="2800" lang="en-US">
                <a:solidFill>
                  <a:srgbClr val="000000"/>
                </a:solidFill>
              </a:rPr>
              <a:t>h</a:t>
            </a:r>
            <a:r>
              <a:rPr altLang="en-IN" b="1" sz="2800" lang="en-US">
                <a:solidFill>
                  <a:srgbClr val="000000"/>
                </a:solidFill>
              </a:rPr>
              <a:t>e</a:t>
            </a:r>
            <a:r>
              <a:rPr altLang="en-IN" b="1" sz="2800" lang="en-US">
                <a:solidFill>
                  <a:srgbClr val="000000"/>
                </a:solidFill>
              </a:rPr>
              <a:t> </a:t>
            </a:r>
            <a:r>
              <a:rPr altLang="en-IN" b="1" sz="2800" lang="en-US">
                <a:solidFill>
                  <a:srgbClr val="000000"/>
                </a:solidFill>
              </a:rPr>
              <a:t>n</a:t>
            </a:r>
            <a:r>
              <a:rPr altLang="en-IN" b="1" sz="2800" lang="en-US">
                <a:solidFill>
                  <a:srgbClr val="000000"/>
                </a:solidFill>
              </a:rPr>
              <a:t>e</a:t>
            </a:r>
            <a:r>
              <a:rPr altLang="en-IN" b="1" sz="2800" lang="en-US">
                <a:solidFill>
                  <a:srgbClr val="000000"/>
                </a:solidFill>
              </a:rPr>
              <a:t>e</a:t>
            </a:r>
            <a:r>
              <a:rPr altLang="en-IN" b="1" sz="2800" lang="en-US">
                <a:solidFill>
                  <a:srgbClr val="000000"/>
                </a:solidFill>
              </a:rPr>
              <a:t> </a:t>
            </a:r>
            <a:r>
              <a:rPr altLang="en-IN" b="1" sz="2800" lang="en-US">
                <a:solidFill>
                  <a:srgbClr val="000000"/>
                </a:solidFill>
              </a:rPr>
              <a:t>f</a:t>
            </a:r>
            <a:r>
              <a:rPr altLang="en-IN" b="1" sz="2800" lang="en-US">
                <a:solidFill>
                  <a:srgbClr val="000000"/>
                </a:solidFill>
              </a:rPr>
              <a:t>o</a:t>
            </a:r>
            <a:r>
              <a:rPr altLang="en-IN" b="1" sz="2800" lang="en-US">
                <a:solidFill>
                  <a:srgbClr val="000000"/>
                </a:solidFill>
              </a:rPr>
              <a:t>r</a:t>
            </a:r>
            <a:r>
              <a:rPr altLang="en-IN" b="1" sz="2800" lang="en-US">
                <a:solidFill>
                  <a:srgbClr val="000000"/>
                </a:solidFill>
              </a:rPr>
              <a:t> </a:t>
            </a:r>
            <a:r>
              <a:rPr altLang="en-IN" b="1" sz="2800" lang="en-US">
                <a:solidFill>
                  <a:srgbClr val="000000"/>
                </a:solidFill>
              </a:rPr>
              <a:t>i</a:t>
            </a:r>
            <a:r>
              <a:rPr altLang="en-IN" b="1" sz="2800" lang="en-US">
                <a:solidFill>
                  <a:srgbClr val="000000"/>
                </a:solidFill>
              </a:rPr>
              <a:t>n</a:t>
            </a:r>
            <a:r>
              <a:rPr altLang="en-IN" b="1" sz="2800" lang="en-US">
                <a:solidFill>
                  <a:srgbClr val="000000"/>
                </a:solidFill>
              </a:rPr>
              <a:t>d</a:t>
            </a:r>
            <a:r>
              <a:rPr altLang="en-IN" b="1" sz="2800" lang="en-US">
                <a:solidFill>
                  <a:srgbClr val="000000"/>
                </a:solidFill>
              </a:rPr>
              <a:t>i</a:t>
            </a:r>
            <a:r>
              <a:rPr altLang="en-IN" b="1" sz="2800" lang="en-US">
                <a:solidFill>
                  <a:srgbClr val="000000"/>
                </a:solidFill>
              </a:rPr>
              <a:t>v</a:t>
            </a:r>
            <a:r>
              <a:rPr altLang="en-IN" b="1" sz="2800" lang="en-US">
                <a:solidFill>
                  <a:srgbClr val="000000"/>
                </a:solidFill>
              </a:rPr>
              <a:t>idual </a:t>
            </a:r>
            <a:r>
              <a:rPr altLang="en-IN" b="1" sz="2800" lang="en-US">
                <a:solidFill>
                  <a:srgbClr val="000000"/>
                </a:solidFill>
              </a:rPr>
              <a:t>and </a:t>
            </a:r>
            <a:r>
              <a:rPr altLang="en-IN" b="1" sz="2800" lang="en-US">
                <a:solidFill>
                  <a:srgbClr val="000000"/>
                </a:solidFill>
              </a:rPr>
              <a:t>p</a:t>
            </a:r>
            <a:r>
              <a:rPr altLang="en-IN" b="1" sz="2800" lang="en-US">
                <a:solidFill>
                  <a:srgbClr val="000000"/>
                </a:solidFill>
              </a:rPr>
              <a:t>r</a:t>
            </a:r>
            <a:r>
              <a:rPr altLang="en-IN" b="1" sz="2800" lang="en-US">
                <a:solidFill>
                  <a:srgbClr val="000000"/>
                </a:solidFill>
              </a:rPr>
              <a:t>o</a:t>
            </a:r>
            <a:r>
              <a:rPr altLang="en-IN" b="1" sz="2800" lang="en-US">
                <a:solidFill>
                  <a:srgbClr val="000000"/>
                </a:solidFill>
              </a:rPr>
              <a:t>f</a:t>
            </a:r>
            <a:r>
              <a:rPr altLang="en-IN" b="1" sz="2800" lang="en-US">
                <a:solidFill>
                  <a:srgbClr val="000000"/>
                </a:solidFill>
              </a:rPr>
              <a:t>e</a:t>
            </a:r>
            <a:r>
              <a:rPr altLang="en-IN" b="1" sz="2800" lang="en-US">
                <a:solidFill>
                  <a:srgbClr val="000000"/>
                </a:solidFill>
              </a:rPr>
              <a:t>ssional </a:t>
            </a:r>
            <a:r>
              <a:rPr altLang="en-IN" b="1" sz="2800" lang="en-US">
                <a:solidFill>
                  <a:srgbClr val="000000"/>
                </a:solidFill>
              </a:rPr>
              <a:t>t</a:t>
            </a:r>
            <a:r>
              <a:rPr altLang="en-IN" b="1" sz="2800" lang="en-US">
                <a:solidFill>
                  <a:srgbClr val="000000"/>
                </a:solidFill>
              </a:rPr>
              <a:t>o</a:t>
            </a:r>
            <a:r>
              <a:rPr altLang="en-IN" b="1" sz="2800" lang="en-US">
                <a:solidFill>
                  <a:srgbClr val="000000"/>
                </a:solidFill>
              </a:rPr>
              <a:t> </a:t>
            </a:r>
            <a:r>
              <a:rPr altLang="en-IN" b="1" sz="2800" lang="en-US">
                <a:solidFill>
                  <a:srgbClr val="000000"/>
                </a:solidFill>
              </a:rPr>
              <a:t>e</a:t>
            </a:r>
            <a:r>
              <a:rPr altLang="en-IN" b="1" sz="2800" lang="en-US">
                <a:solidFill>
                  <a:srgbClr val="000000"/>
                </a:solidFill>
              </a:rPr>
              <a:t>s</a:t>
            </a:r>
            <a:r>
              <a:rPr altLang="en-IN" b="1" sz="2800" lang="en-US">
                <a:solidFill>
                  <a:srgbClr val="000000"/>
                </a:solidFill>
              </a:rPr>
              <a:t>tablish </a:t>
            </a:r>
            <a:r>
              <a:rPr altLang="en-IN" b="1" sz="2800" lang="en-US">
                <a:solidFill>
                  <a:srgbClr val="000000"/>
                </a:solidFill>
              </a:rPr>
              <a:t>a </a:t>
            </a:r>
            <a:r>
              <a:rPr altLang="en-IN" b="1" sz="2800" lang="en-US">
                <a:solidFill>
                  <a:srgbClr val="000000"/>
                </a:solidFill>
              </a:rPr>
              <a:t>s</a:t>
            </a:r>
            <a:r>
              <a:rPr altLang="en-IN" b="1" sz="2800" lang="en-US">
                <a:solidFill>
                  <a:srgbClr val="000000"/>
                </a:solidFill>
              </a:rPr>
              <a:t>t</a:t>
            </a:r>
            <a:r>
              <a:rPr altLang="en-IN" b="1" sz="2800" lang="en-US">
                <a:solidFill>
                  <a:srgbClr val="000000"/>
                </a:solidFill>
              </a:rPr>
              <a:t>r</a:t>
            </a:r>
            <a:r>
              <a:rPr altLang="en-IN" b="1" sz="2800" lang="en-US">
                <a:solidFill>
                  <a:srgbClr val="000000"/>
                </a:solidFill>
              </a:rPr>
              <a:t>ong </a:t>
            </a:r>
            <a:r>
              <a:rPr altLang="en-IN" b="1" sz="2800" lang="en-US">
                <a:solidFill>
                  <a:srgbClr val="000000"/>
                </a:solidFill>
              </a:rPr>
              <a:t>o</a:t>
            </a:r>
            <a:r>
              <a:rPr altLang="en-IN" b="1" sz="2800" lang="en-US">
                <a:solidFill>
                  <a:srgbClr val="000000"/>
                </a:solidFill>
              </a:rPr>
              <a:t>n</a:t>
            </a:r>
            <a:r>
              <a:rPr altLang="en-IN" b="1" sz="2800" lang="en-US">
                <a:solidFill>
                  <a:srgbClr val="000000"/>
                </a:solidFill>
              </a:rPr>
              <a:t>l</a:t>
            </a:r>
            <a:r>
              <a:rPr altLang="en-IN" b="1" sz="2800" lang="en-US">
                <a:solidFill>
                  <a:srgbClr val="000000"/>
                </a:solidFill>
              </a:rPr>
              <a:t>ine </a:t>
            </a:r>
            <a:r>
              <a:rPr altLang="en-IN" b="1" sz="2800" lang="en-US">
                <a:solidFill>
                  <a:srgbClr val="000000"/>
                </a:solidFill>
              </a:rPr>
              <a:t>presence </a:t>
            </a:r>
            <a:r>
              <a:rPr altLang="en-IN" b="1" sz="2800" lang="en-US">
                <a:solidFill>
                  <a:srgbClr val="000000"/>
                </a:solidFill>
              </a:rPr>
              <a:t>b</a:t>
            </a:r>
            <a:r>
              <a:rPr altLang="en-IN" b="1" sz="2800" lang="en-US">
                <a:solidFill>
                  <a:srgbClr val="000000"/>
                </a:solidFill>
              </a:rPr>
              <a:t>y</a:t>
            </a:r>
            <a:r>
              <a:rPr altLang="en-IN" b="1" sz="2800" lang="en-US">
                <a:solidFill>
                  <a:srgbClr val="000000"/>
                </a:solidFill>
              </a:rPr>
              <a:t> </a:t>
            </a:r>
            <a:r>
              <a:rPr altLang="en-IN" b="1" sz="2800" lang="en-US">
                <a:solidFill>
                  <a:srgbClr val="000000"/>
                </a:solidFill>
              </a:rPr>
              <a:t>s</a:t>
            </a:r>
            <a:r>
              <a:rPr altLang="en-IN" b="1" sz="2800" lang="en-US">
                <a:solidFill>
                  <a:srgbClr val="000000"/>
                </a:solidFill>
              </a:rPr>
              <a:t>h</a:t>
            </a:r>
            <a:r>
              <a:rPr altLang="en-IN" b="1" sz="2800" lang="en-US">
                <a:solidFill>
                  <a:srgbClr val="000000"/>
                </a:solidFill>
              </a:rPr>
              <a:t>ow</a:t>
            </a:r>
            <a:r>
              <a:rPr altLang="en-IN" b="1" sz="2800" lang="en-US">
                <a:solidFill>
                  <a:srgbClr val="000000"/>
                </a:solidFill>
              </a:rPr>
              <a:t>casing </a:t>
            </a:r>
            <a:r>
              <a:rPr altLang="en-IN" b="1" sz="2800" lang="en-US">
                <a:solidFill>
                  <a:srgbClr val="000000"/>
                </a:solidFill>
              </a:rPr>
              <a:t> </a:t>
            </a:r>
            <a:r>
              <a:rPr altLang="en-IN" b="1" sz="2800" lang="en-US">
                <a:solidFill>
                  <a:srgbClr val="000000"/>
                </a:solidFill>
              </a:rPr>
              <a:t>t</a:t>
            </a:r>
            <a:r>
              <a:rPr altLang="en-IN" b="1" sz="2800" lang="en-US">
                <a:solidFill>
                  <a:srgbClr val="000000"/>
                </a:solidFill>
              </a:rPr>
              <a:t>h</a:t>
            </a:r>
            <a:r>
              <a:rPr altLang="en-IN" b="1" sz="2800" lang="en-US">
                <a:solidFill>
                  <a:srgbClr val="000000"/>
                </a:solidFill>
              </a:rPr>
              <a:t>eir </a:t>
            </a:r>
            <a:r>
              <a:rPr altLang="en-IN" b="1" sz="2800" lang="en-US">
                <a:solidFill>
                  <a:srgbClr val="000000"/>
                </a:solidFill>
              </a:rPr>
              <a:t>w</a:t>
            </a:r>
            <a:r>
              <a:rPr altLang="en-IN" b="1" sz="2800" lang="en-US">
                <a:solidFill>
                  <a:srgbClr val="000000"/>
                </a:solidFill>
              </a:rPr>
              <a:t>ork </a:t>
            </a:r>
            <a:r>
              <a:rPr altLang="en-IN" b="1" sz="2800" lang="en-US">
                <a:solidFill>
                  <a:srgbClr val="000000"/>
                </a:solidFill>
              </a:rPr>
              <a:t>a</a:t>
            </a:r>
            <a:r>
              <a:rPr altLang="en-IN" b="1" sz="2800" lang="en-US">
                <a:solidFill>
                  <a:srgbClr val="000000"/>
                </a:solidFill>
              </a:rPr>
              <a:t>n</a:t>
            </a:r>
            <a:r>
              <a:rPr altLang="en-IN" b="1" sz="2800" lang="en-US">
                <a:solidFill>
                  <a:srgbClr val="000000"/>
                </a:solidFill>
              </a:rPr>
              <a:t>d </a:t>
            </a:r>
            <a:r>
              <a:rPr altLang="en-IN" b="1" sz="2800" lang="en-US">
                <a:solidFill>
                  <a:srgbClr val="000000"/>
                </a:solidFill>
              </a:rPr>
              <a:t>s</a:t>
            </a:r>
            <a:r>
              <a:rPr altLang="en-IN" b="1" sz="2800" lang="en-US">
                <a:solidFill>
                  <a:srgbClr val="000000"/>
                </a:solidFill>
              </a:rPr>
              <a:t>k</a:t>
            </a:r>
            <a:r>
              <a:rPr altLang="en-IN" b="1" sz="2800" lang="en-US">
                <a:solidFill>
                  <a:srgbClr val="000000"/>
                </a:solidFill>
              </a:rPr>
              <a:t>ills</a:t>
            </a:r>
            <a:r>
              <a:rPr altLang="en-IN" b="1" sz="2800" lang="en-US">
                <a:solidFill>
                  <a:srgbClr val="000000"/>
                </a:solidFill>
              </a:rPr>
              <a:t>.</a:t>
            </a:r>
            <a:r>
              <a:rPr altLang="en-IN" b="1" sz="2800" lang="en-US">
                <a:solidFill>
                  <a:srgbClr val="000000"/>
                </a:solidFill>
              </a:rPr>
              <a:t>i</a:t>
            </a:r>
            <a:r>
              <a:rPr altLang="en-IN" b="1" sz="2800" lang="en-US">
                <a:solidFill>
                  <a:srgbClr val="000000"/>
                </a:solidFill>
              </a:rPr>
              <a:t>n</a:t>
            </a:r>
            <a:r>
              <a:rPr altLang="en-IN" b="1" sz="2800" lang="en-US">
                <a:solidFill>
                  <a:srgbClr val="000000"/>
                </a:solidFill>
              </a:rPr>
              <a:t> </a:t>
            </a:r>
            <a:r>
              <a:rPr altLang="en-IN" b="1" sz="2800" lang="en-US">
                <a:solidFill>
                  <a:srgbClr val="000000"/>
                </a:solidFill>
              </a:rPr>
              <a:t>t</a:t>
            </a:r>
            <a:r>
              <a:rPr altLang="en-IN" b="1" sz="2800" lang="en-US">
                <a:solidFill>
                  <a:srgbClr val="000000"/>
                </a:solidFill>
              </a:rPr>
              <a:t>o</a:t>
            </a:r>
            <a:r>
              <a:rPr altLang="en-IN" b="1" sz="2800" lang="en-US">
                <a:solidFill>
                  <a:srgbClr val="000000"/>
                </a:solidFill>
              </a:rPr>
              <a:t> </a:t>
            </a:r>
            <a:r>
              <a:rPr altLang="en-IN" b="1" sz="2800" lang="en-US">
                <a:solidFill>
                  <a:srgbClr val="000000"/>
                </a:solidFill>
              </a:rPr>
              <a:t>m</a:t>
            </a:r>
            <a:r>
              <a:rPr altLang="en-IN" b="1" sz="2800" lang="en-US">
                <a:solidFill>
                  <a:srgbClr val="000000"/>
                </a:solidFill>
              </a:rPr>
              <a:t>y</a:t>
            </a:r>
            <a:r>
              <a:rPr altLang="en-IN" b="1" sz="2800" lang="en-US">
                <a:solidFill>
                  <a:srgbClr val="000000"/>
                </a:solidFill>
              </a:rPr>
              <a:t> </a:t>
            </a:r>
            <a:r>
              <a:rPr altLang="en-IN" b="1" sz="2800" lang="en-US">
                <a:solidFill>
                  <a:srgbClr val="000000"/>
                </a:solidFill>
              </a:rPr>
              <a:t>p</a:t>
            </a:r>
            <a:r>
              <a:rPr altLang="en-IN" b="1" sz="2800" lang="en-US">
                <a:solidFill>
                  <a:srgbClr val="000000"/>
                </a:solidFill>
              </a:rPr>
              <a:t>o</a:t>
            </a:r>
            <a:r>
              <a:rPr altLang="en-IN" b="1" sz="2800" lang="en-US">
                <a:solidFill>
                  <a:srgbClr val="000000"/>
                </a:solidFill>
              </a:rPr>
              <a:t>r</a:t>
            </a:r>
            <a:r>
              <a:rPr altLang="en-IN" b="1" sz="2800" lang="en-US">
                <a:solidFill>
                  <a:srgbClr val="000000"/>
                </a:solidFill>
              </a:rPr>
              <a:t>t</a:t>
            </a:r>
            <a:r>
              <a:rPr altLang="en-IN" b="1" sz="2800" lang="en-US">
                <a:solidFill>
                  <a:srgbClr val="000000"/>
                </a:solidFill>
              </a:rPr>
              <a:t>folio </a:t>
            </a:r>
            <a:r>
              <a:rPr altLang="en-IN" b="1" sz="2800" lang="en-US">
                <a:solidFill>
                  <a:srgbClr val="000000"/>
                </a:solidFill>
              </a:rPr>
              <a:t>t</a:t>
            </a:r>
            <a:r>
              <a:rPr altLang="en-IN" b="1" sz="2800" lang="en-US">
                <a:solidFill>
                  <a:srgbClr val="000000"/>
                </a:solidFill>
              </a:rPr>
              <a:t>o</a:t>
            </a:r>
            <a:r>
              <a:rPr altLang="en-IN" b="1" sz="2800" lang="en-US">
                <a:solidFill>
                  <a:srgbClr val="000000"/>
                </a:solidFill>
              </a:rPr>
              <a:t> </a:t>
            </a:r>
            <a:r>
              <a:rPr altLang="en-IN" b="1" sz="2800" lang="en-US">
                <a:solidFill>
                  <a:srgbClr val="000000"/>
                </a:solidFill>
              </a:rPr>
              <a:t>w</a:t>
            </a:r>
            <a:r>
              <a:rPr altLang="en-IN" b="1" sz="2800" lang="en-US">
                <a:solidFill>
                  <a:srgbClr val="000000"/>
                </a:solidFill>
              </a:rPr>
              <a:t>o</a:t>
            </a:r>
            <a:r>
              <a:rPr altLang="en-IN" b="1" sz="2800" lang="en-US">
                <a:solidFill>
                  <a:srgbClr val="000000"/>
                </a:solidFill>
              </a:rPr>
              <a:t>rk </a:t>
            </a:r>
            <a:r>
              <a:rPr altLang="en-IN" b="1" sz="2800" lang="en-US">
                <a:solidFill>
                  <a:srgbClr val="000000"/>
                </a:solidFill>
              </a:rPr>
              <a:t>o</a:t>
            </a:r>
            <a:r>
              <a:rPr altLang="en-IN" b="1" sz="2800" lang="en-US">
                <a:solidFill>
                  <a:srgbClr val="000000"/>
                </a:solidFill>
              </a:rPr>
              <a:t>n</a:t>
            </a:r>
            <a:r>
              <a:rPr altLang="en-IN" b="1" sz="2800" lang="en-US">
                <a:solidFill>
                  <a:srgbClr val="000000"/>
                </a:solidFill>
              </a:rPr>
              <a:t> </a:t>
            </a:r>
            <a:r>
              <a:rPr altLang="en-IN" b="1" sz="2800" lang="en-US">
                <a:solidFill>
                  <a:srgbClr val="000000"/>
                </a:solidFill>
              </a:rPr>
              <a:t>m</a:t>
            </a:r>
            <a:r>
              <a:rPr altLang="en-IN" b="1" sz="2800" lang="en-US">
                <a:solidFill>
                  <a:srgbClr val="000000"/>
                </a:solidFill>
              </a:rPr>
              <a:t>y</a:t>
            </a:r>
            <a:r>
              <a:rPr altLang="en-IN" b="1" sz="2800" lang="en-US">
                <a:solidFill>
                  <a:srgbClr val="000000"/>
                </a:solidFill>
              </a:rPr>
              <a:t> </a:t>
            </a:r>
            <a:r>
              <a:rPr altLang="en-IN" b="1" sz="2800" lang="en-US">
                <a:solidFill>
                  <a:srgbClr val="000000"/>
                </a:solidFill>
              </a:rPr>
              <a:t>o</a:t>
            </a:r>
            <a:r>
              <a:rPr altLang="en-IN" b="1" sz="2800" lang="en-US">
                <a:solidFill>
                  <a:srgbClr val="000000"/>
                </a:solidFill>
              </a:rPr>
              <a:t>w</a:t>
            </a:r>
            <a:r>
              <a:rPr altLang="en-IN" b="1" sz="2800" lang="en-US">
                <a:solidFill>
                  <a:srgbClr val="000000"/>
                </a:solidFill>
              </a:rPr>
              <a:t>n</a:t>
            </a:r>
            <a:r>
              <a:rPr altLang="en-IN" b="1" sz="2800" lang="en-US">
                <a:solidFill>
                  <a:srgbClr val="000000"/>
                </a:solidFill>
              </a:rPr>
              <a:t> </a:t>
            </a:r>
            <a:r>
              <a:rPr altLang="en-IN" b="1" sz="2800" lang="en-US">
                <a:solidFill>
                  <a:srgbClr val="000000"/>
                </a:solidFill>
              </a:rPr>
              <a:t>t</a:t>
            </a:r>
            <a:r>
              <a:rPr altLang="en-IN" b="1" sz="2800" lang="en-US">
                <a:solidFill>
                  <a:srgbClr val="000000"/>
                </a:solidFill>
              </a:rPr>
              <a:t>o</a:t>
            </a:r>
            <a:r>
              <a:rPr altLang="en-IN" b="1" sz="2800" lang="en-US">
                <a:solidFill>
                  <a:srgbClr val="000000"/>
                </a:solidFill>
              </a:rPr>
              <a:t> </a:t>
            </a:r>
            <a:r>
              <a:rPr altLang="en-IN" b="1" sz="2800" lang="en-US">
                <a:solidFill>
                  <a:srgbClr val="000000"/>
                </a:solidFill>
              </a:rPr>
              <a:t>a</a:t>
            </a:r>
            <a:r>
              <a:rPr altLang="en-IN" b="1" sz="2800" lang="en-US">
                <a:solidFill>
                  <a:srgbClr val="000000"/>
                </a:solidFill>
              </a:rPr>
              <a:t>n</a:t>
            </a:r>
            <a:r>
              <a:rPr altLang="en-IN" b="1" sz="2800" lang="en-US">
                <a:solidFill>
                  <a:srgbClr val="000000"/>
                </a:solidFill>
              </a:rPr>
              <a:t>y</a:t>
            </a:r>
            <a:r>
              <a:rPr altLang="en-IN" b="1" sz="2800" lang="en-US">
                <a:solidFill>
                  <a:srgbClr val="000000"/>
                </a:solidFill>
              </a:rPr>
              <a:t> </a:t>
            </a:r>
            <a:r>
              <a:rPr altLang="en-IN" b="1" sz="2800" lang="en-US">
                <a:solidFill>
                  <a:srgbClr val="000000"/>
                </a:solidFill>
              </a:rPr>
              <a:t>o</a:t>
            </a:r>
            <a:r>
              <a:rPr altLang="en-IN" b="1" sz="2800" lang="en-US">
                <a:solidFill>
                  <a:srgbClr val="000000"/>
                </a:solidFill>
              </a:rPr>
              <a:t>n</a:t>
            </a:r>
            <a:r>
              <a:rPr altLang="en-IN" b="1" sz="2800" lang="en-US">
                <a:solidFill>
                  <a:srgbClr val="000000"/>
                </a:solidFill>
              </a:rPr>
              <a:t>e</a:t>
            </a:r>
            <a:r>
              <a:rPr altLang="en-IN" b="1" sz="2800" lang="en-US">
                <a:solidFill>
                  <a:srgbClr val="000000"/>
                </a:solidFill>
              </a:rPr>
              <a:t> </a:t>
            </a:r>
            <a:r>
              <a:rPr altLang="en-IN" b="1" sz="2800" lang="en-US">
                <a:solidFill>
                  <a:srgbClr val="000000"/>
                </a:solidFill>
              </a:rPr>
              <a:t>t</a:t>
            </a:r>
            <a:r>
              <a:rPr altLang="en-IN" b="1" sz="2800" lang="en-US">
                <a:solidFill>
                  <a:srgbClr val="000000"/>
                </a:solidFill>
              </a:rPr>
              <a:t>h</a:t>
            </a:r>
            <a:r>
              <a:rPr altLang="en-IN" b="1" sz="2800" lang="en-US">
                <a:solidFill>
                  <a:srgbClr val="000000"/>
                </a:solidFill>
              </a:rPr>
              <a:t>a</a:t>
            </a:r>
            <a:r>
              <a:rPr altLang="en-IN" b="1" sz="2800" lang="en-US">
                <a:solidFill>
                  <a:srgbClr val="000000"/>
                </a:solidFill>
              </a:rPr>
              <a:t>n</a:t>
            </a:r>
            <a:r>
              <a:rPr altLang="en-IN" b="1" sz="2800" lang="en-US">
                <a:solidFill>
                  <a:srgbClr val="000000"/>
                </a:solidFill>
              </a:rPr>
              <a:t> </a:t>
            </a:r>
            <a:r>
              <a:rPr altLang="en-IN" b="1" sz="2800" lang="en-US">
                <a:solidFill>
                  <a:srgbClr val="000000"/>
                </a:solidFill>
              </a:rPr>
              <a:t>i</a:t>
            </a:r>
            <a:r>
              <a:rPr altLang="en-IN" b="1" sz="2800" lang="en-US">
                <a:solidFill>
                  <a:srgbClr val="000000"/>
                </a:solidFill>
              </a:rPr>
              <a:t>n</a:t>
            </a:r>
            <a:r>
              <a:rPr altLang="en-IN" b="1" sz="2800" lang="en-US">
                <a:solidFill>
                  <a:srgbClr val="000000"/>
                </a:solidFill>
              </a:rPr>
              <a:t>c</a:t>
            </a:r>
            <a:r>
              <a:rPr altLang="en-IN" b="1" sz="2800" lang="en-US">
                <a:solidFill>
                  <a:srgbClr val="000000"/>
                </a:solidFill>
              </a:rPr>
              <a:t>l</a:t>
            </a:r>
            <a:r>
              <a:rPr altLang="en-IN" b="1" sz="2800" lang="en-US">
                <a:solidFill>
                  <a:srgbClr val="000000"/>
                </a:solidFill>
              </a:rPr>
              <a:t>uding </a:t>
            </a:r>
            <a:r>
              <a:rPr altLang="en-IN" b="1" sz="2800" lang="en-US">
                <a:solidFill>
                  <a:srgbClr val="000000"/>
                </a:solidFill>
              </a:rPr>
              <a:t>t</a:t>
            </a:r>
            <a:r>
              <a:rPr altLang="en-IN" b="1" sz="2800" lang="en-US">
                <a:solidFill>
                  <a:srgbClr val="000000"/>
                </a:solidFill>
              </a:rPr>
              <a:t>o</a:t>
            </a:r>
            <a:r>
              <a:rPr altLang="en-IN" b="1" sz="2800" lang="en-US">
                <a:solidFill>
                  <a:srgbClr val="000000"/>
                </a:solidFill>
              </a:rPr>
              <a:t> </a:t>
            </a:r>
            <a:r>
              <a:rPr altLang="en-IN" b="1" sz="2800" lang="en-US">
                <a:solidFill>
                  <a:srgbClr val="000000"/>
                </a:solidFill>
              </a:rPr>
              <a:t>i</a:t>
            </a:r>
            <a:r>
              <a:rPr altLang="en-IN" b="1" sz="2800" lang="en-US">
                <a:solidFill>
                  <a:srgbClr val="000000"/>
                </a:solidFill>
              </a:rPr>
              <a:t>m</a:t>
            </a:r>
            <a:r>
              <a:rPr altLang="en-IN" b="1" sz="2800" lang="en-US">
                <a:solidFill>
                  <a:srgbClr val="000000"/>
                </a:solidFill>
              </a:rPr>
              <a:t>a</a:t>
            </a:r>
            <a:r>
              <a:rPr altLang="en-IN" b="1" sz="2800" lang="en-US">
                <a:solidFill>
                  <a:srgbClr val="000000"/>
                </a:solidFill>
              </a:rPr>
              <a:t>g</a:t>
            </a:r>
            <a:r>
              <a:rPr altLang="en-IN" b="1" sz="2800" lang="en-US">
                <a:solidFill>
                  <a:srgbClr val="000000"/>
                </a:solidFill>
              </a:rPr>
              <a:t>e</a:t>
            </a:r>
            <a:r>
              <a:rPr altLang="en-IN" b="1" sz="2800" lang="en-US">
                <a:solidFill>
                  <a:srgbClr val="000000"/>
                </a:solidFill>
              </a:rPr>
              <a:t>s</a:t>
            </a:r>
            <a:r>
              <a:rPr altLang="en-IN" b="1" sz="2800" lang="en-US">
                <a:solidFill>
                  <a:srgbClr val="000000"/>
                </a:solidFill>
              </a:rPr>
              <a:t> </a:t>
            </a:r>
            <a:r>
              <a:rPr altLang="en-IN" b="1" sz="2800" lang="en-US">
                <a:solidFill>
                  <a:srgbClr val="000000"/>
                </a:solidFill>
              </a:rPr>
              <a:t>s</a:t>
            </a:r>
            <a:r>
              <a:rPr altLang="en-IN" b="1" sz="2800" lang="en-US">
                <a:solidFill>
                  <a:srgbClr val="000000"/>
                </a:solidFill>
              </a:rPr>
              <a:t>o</a:t>
            </a:r>
            <a:r>
              <a:rPr altLang="en-IN" b="1" sz="2800" lang="en-US">
                <a:solidFill>
                  <a:srgbClr val="000000"/>
                </a:solidFill>
              </a:rPr>
              <a:t> </a:t>
            </a:r>
            <a:r>
              <a:rPr altLang="en-IN" b="1" sz="2800" lang="en-US">
                <a:solidFill>
                  <a:srgbClr val="000000"/>
                </a:solidFill>
              </a:rPr>
              <a:t>t</a:t>
            </a:r>
            <a:r>
              <a:rPr altLang="en-IN" b="1" sz="2800" lang="en-US">
                <a:solidFill>
                  <a:srgbClr val="000000"/>
                </a:solidFill>
              </a:rPr>
              <a:t>h</a:t>
            </a:r>
            <a:r>
              <a:rPr altLang="en-IN" b="1" sz="2800" lang="en-US">
                <a:solidFill>
                  <a:srgbClr val="000000"/>
                </a:solidFill>
              </a:rPr>
              <a:t>a</a:t>
            </a:r>
            <a:r>
              <a:rPr altLang="en-IN" b="1" sz="2800" lang="en-US">
                <a:solidFill>
                  <a:srgbClr val="000000"/>
                </a:solidFill>
              </a:rPr>
              <a:t>t</a:t>
            </a:r>
            <a:r>
              <a:rPr altLang="en-IN" b="1" sz="2800" lang="en-US">
                <a:solidFill>
                  <a:srgbClr val="000000"/>
                </a:solidFill>
              </a:rPr>
              <a:t> </a:t>
            </a:r>
            <a:r>
              <a:rPr altLang="en-IN" b="1" sz="2800" lang="en-US">
                <a:solidFill>
                  <a:srgbClr val="000000"/>
                </a:solidFill>
              </a:rPr>
              <a:t>f</a:t>
            </a:r>
            <a:r>
              <a:rPr altLang="en-IN" b="1" sz="2800" lang="en-US">
                <a:solidFill>
                  <a:srgbClr val="000000"/>
                </a:solidFill>
              </a:rPr>
              <a:t>o</a:t>
            </a:r>
            <a:r>
              <a:rPr altLang="en-IN" b="1" sz="2800" lang="en-US">
                <a:solidFill>
                  <a:srgbClr val="000000"/>
                </a:solidFill>
              </a:rPr>
              <a:t>r </a:t>
            </a:r>
            <a:r>
              <a:rPr altLang="en-IN" b="1" sz="2800" lang="en-US">
                <a:solidFill>
                  <a:srgbClr val="000000"/>
                </a:solidFill>
              </a:rPr>
              <a:t>e</a:t>
            </a:r>
            <a:r>
              <a:rPr altLang="en-IN" b="1" sz="2800" lang="en-US">
                <a:solidFill>
                  <a:srgbClr val="000000"/>
                </a:solidFill>
              </a:rPr>
              <a:t>a</a:t>
            </a:r>
            <a:r>
              <a:rPr altLang="en-IN" b="1" sz="2800" lang="en-US">
                <a:solidFill>
                  <a:srgbClr val="000000"/>
                </a:solidFill>
              </a:rPr>
              <a:t>s</a:t>
            </a:r>
            <a:r>
              <a:rPr altLang="en-IN" b="1" sz="2800" lang="en-US">
                <a:solidFill>
                  <a:srgbClr val="000000"/>
                </a:solidFill>
              </a:rPr>
              <a:t>y </a:t>
            </a:r>
            <a:r>
              <a:rPr altLang="en-IN" b="1" sz="2800" lang="en-US">
                <a:solidFill>
                  <a:srgbClr val="000000"/>
                </a:solidFill>
              </a:rPr>
              <a:t>d</a:t>
            </a:r>
            <a:r>
              <a:rPr altLang="en-IN" b="1" sz="2800" lang="en-US">
                <a:solidFill>
                  <a:srgbClr val="000000"/>
                </a:solidFill>
              </a:rPr>
              <a:t>e</a:t>
            </a:r>
            <a:r>
              <a:rPr altLang="en-IN" b="1" sz="2800" lang="en-US">
                <a:solidFill>
                  <a:srgbClr val="000000"/>
                </a:solidFill>
              </a:rPr>
              <a:t>f</a:t>
            </a:r>
            <a:r>
              <a:rPr altLang="en-IN" b="1" sz="2800" lang="en-US">
                <a:solidFill>
                  <a:srgbClr val="000000"/>
                </a:solidFill>
              </a:rPr>
              <a:t>ine </a:t>
            </a:r>
            <a:r>
              <a:rPr altLang="en-IN" b="1" sz="2800" lang="en-US">
                <a:solidFill>
                  <a:srgbClr val="000000"/>
                </a:solidFill>
              </a:rPr>
              <a:t>i</a:t>
            </a:r>
            <a:r>
              <a:rPr altLang="en-IN" b="1" sz="2800" lang="en-US">
                <a:solidFill>
                  <a:srgbClr val="000000"/>
                </a:solidFill>
              </a:rPr>
              <a:t>n</a:t>
            </a:r>
            <a:r>
              <a:rPr altLang="en-IN" b="1" sz="2800" lang="en-US">
                <a:solidFill>
                  <a:srgbClr val="000000"/>
                </a:solidFill>
              </a:rPr>
              <a:t> </a:t>
            </a:r>
            <a:r>
              <a:rPr altLang="en-IN" b="1" sz="2800" lang="en-US">
                <a:solidFill>
                  <a:srgbClr val="000000"/>
                </a:solidFill>
              </a:rPr>
              <a:t>w</a:t>
            </a:r>
            <a:r>
              <a:rPr altLang="en-IN" b="1" sz="2800" lang="en-US">
                <a:solidFill>
                  <a:srgbClr val="000000"/>
                </a:solidFill>
              </a:rPr>
              <a:t>i</a:t>
            </a:r>
            <a:r>
              <a:rPr altLang="en-IN" b="1" sz="2800" lang="en-US">
                <a:solidFill>
                  <a:srgbClr val="000000"/>
                </a:solidFill>
              </a:rPr>
              <a:t>t</a:t>
            </a:r>
            <a:r>
              <a:rPr altLang="en-IN" b="1" sz="2800" lang="en-US">
                <a:solidFill>
                  <a:srgbClr val="000000"/>
                </a:solidFill>
              </a:rPr>
              <a:t>h</a:t>
            </a:r>
            <a:r>
              <a:rPr altLang="en-IN" b="1" sz="2800" lang="en-US">
                <a:solidFill>
                  <a:srgbClr val="000000"/>
                </a:solidFill>
              </a:rPr>
              <a:t>out </a:t>
            </a:r>
            <a:r>
              <a:rPr altLang="en-IN" b="1" sz="2800" lang="en-US">
                <a:solidFill>
                  <a:srgbClr val="000000"/>
                </a:solidFill>
              </a:rPr>
              <a:t>o</a:t>
            </a:r>
            <a:r>
              <a:rPr altLang="en-IN" b="1" sz="2800" lang="en-US">
                <a:solidFill>
                  <a:srgbClr val="000000"/>
                </a:solidFill>
              </a:rPr>
              <a:t>n</a:t>
            </a:r>
            <a:r>
              <a:rPr altLang="en-IN" b="1" sz="2800" lang="en-US">
                <a:solidFill>
                  <a:srgbClr val="000000"/>
                </a:solidFill>
              </a:rPr>
              <a:t>l</a:t>
            </a:r>
            <a:r>
              <a:rPr altLang="en-IN" b="1" sz="2800" lang="en-US">
                <a:solidFill>
                  <a:srgbClr val="000000"/>
                </a:solidFill>
              </a:rPr>
              <a:t>y</a:t>
            </a:r>
            <a:r>
              <a:rPr altLang="en-IN" b="1" sz="2800" lang="en-US">
                <a:solidFill>
                  <a:srgbClr val="000000"/>
                </a:solidFill>
              </a:rPr>
              <a:t> </a:t>
            </a:r>
            <a:r>
              <a:rPr altLang="en-IN" b="1" sz="2800" lang="en-US">
                <a:solidFill>
                  <a:srgbClr val="000000"/>
                </a:solidFill>
              </a:rPr>
              <a:t>m</a:t>
            </a:r>
            <a:r>
              <a:rPr altLang="en-IN" b="1" sz="2800" lang="en-US">
                <a:solidFill>
                  <a:srgbClr val="000000"/>
                </a:solidFill>
              </a:rPr>
              <a:t>e</a:t>
            </a:r>
            <a:r>
              <a:rPr altLang="en-IN" b="1" sz="2800" lang="en-US">
                <a:solidFill>
                  <a:srgbClr val="000000"/>
                </a:solidFill>
              </a:rPr>
              <a:t>.</a:t>
            </a:r>
            <a:r>
              <a:rPr altLang="en-IN" b="1" sz="2800" lang="en-US">
                <a:solidFill>
                  <a:srgbClr val="000000"/>
                </a:solidFill>
              </a:rPr>
              <a:t>n</a:t>
            </a:r>
            <a:r>
              <a:rPr altLang="en-IN" b="1" sz="2800" lang="en-US">
                <a:solidFill>
                  <a:srgbClr val="000000"/>
                </a:solidFill>
              </a:rPr>
              <a:t>o</a:t>
            </a:r>
            <a:r>
              <a:rPr altLang="en-IN" b="1" sz="2800" lang="en-US">
                <a:solidFill>
                  <a:srgbClr val="000000"/>
                </a:solidFill>
              </a:rPr>
              <a:t>t</a:t>
            </a:r>
            <a:r>
              <a:rPr altLang="en-IN" b="1" sz="2800" lang="en-US">
                <a:solidFill>
                  <a:srgbClr val="000000"/>
                </a:solidFill>
              </a:rPr>
              <a:t> </a:t>
            </a:r>
            <a:r>
              <a:rPr altLang="en-IN" b="1" sz="2800" lang="en-US">
                <a:solidFill>
                  <a:srgbClr val="000000"/>
                </a:solidFill>
              </a:rPr>
              <a:t>t</a:t>
            </a:r>
            <a:r>
              <a:rPr altLang="en-IN" b="1" sz="2800" lang="en-US">
                <a:solidFill>
                  <a:srgbClr val="000000"/>
                </a:solidFill>
              </a:rPr>
              <a:t>o</a:t>
            </a:r>
            <a:r>
              <a:rPr altLang="en-IN" b="1" sz="2800" lang="en-US">
                <a:solidFill>
                  <a:srgbClr val="000000"/>
                </a:solidFill>
              </a:rPr>
              <a:t> </a:t>
            </a:r>
            <a:r>
              <a:rPr altLang="en-IN" b="1" sz="2800" lang="en-US">
                <a:solidFill>
                  <a:srgbClr val="000000"/>
                </a:solidFill>
              </a:rPr>
              <a:t>a</a:t>
            </a:r>
            <a:r>
              <a:rPr altLang="en-IN" b="1" sz="2800" lang="en-US">
                <a:solidFill>
                  <a:srgbClr val="000000"/>
                </a:solidFill>
              </a:rPr>
              <a:t>n</a:t>
            </a:r>
            <a:r>
              <a:rPr altLang="en-IN" b="1" sz="2800" lang="en-US">
                <a:solidFill>
                  <a:srgbClr val="000000"/>
                </a:solidFill>
              </a:rPr>
              <a:t>o</a:t>
            </a:r>
            <a:r>
              <a:rPr altLang="en-IN" b="1" sz="2800" lang="en-US">
                <a:solidFill>
                  <a:srgbClr val="000000"/>
                </a:solidFill>
              </a:rPr>
              <a:t>t</a:t>
            </a:r>
            <a:r>
              <a:rPr altLang="en-IN" b="1" sz="2800" lang="en-US">
                <a:solidFill>
                  <a:srgbClr val="000000"/>
                </a:solidFill>
              </a:rPr>
              <a:t>her </a:t>
            </a:r>
            <a:r>
              <a:rPr altLang="en-IN" b="1" sz="2800" lang="en-US">
                <a:solidFill>
                  <a:srgbClr val="000000"/>
                </a:solidFill>
              </a:rPr>
              <a:t>p</a:t>
            </a:r>
            <a:r>
              <a:rPr altLang="en-IN" b="1" sz="2800" lang="en-US">
                <a:solidFill>
                  <a:srgbClr val="000000"/>
                </a:solidFill>
              </a:rPr>
              <a:t>e</a:t>
            </a:r>
            <a:r>
              <a:rPr altLang="en-IN" b="1" sz="2800" lang="en-US">
                <a:solidFill>
                  <a:srgbClr val="000000"/>
                </a:solidFill>
              </a:rPr>
              <a:t>r</a:t>
            </a:r>
            <a:r>
              <a:rPr altLang="en-IN" b="1" sz="2800" lang="en-US">
                <a:solidFill>
                  <a:srgbClr val="000000"/>
                </a:solidFill>
              </a:rPr>
              <a:t>s</a:t>
            </a:r>
            <a:r>
              <a:rPr altLang="en-IN" b="1" sz="2800" lang="en-US">
                <a:solidFill>
                  <a:srgbClr val="000000"/>
                </a:solidFill>
              </a:rPr>
              <a:t>o</a:t>
            </a:r>
            <a:r>
              <a:rPr altLang="en-IN" b="1" sz="28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1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6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2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57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23" name=""/>
          <p:cNvSpPr txBox="1"/>
          <p:nvPr/>
        </p:nvSpPr>
        <p:spPr>
          <a:xfrm>
            <a:off x="948667" y="1468436"/>
            <a:ext cx="8495370" cy="5539739"/>
          </a:xfrm>
          <a:prstGeom prst="rect"/>
        </p:spPr>
        <p:txBody>
          <a:bodyPr rtlCol="0" wrap="square">
            <a:spAutoFit/>
          </a:bodyPr>
          <a:p>
            <a:r>
              <a:rPr altLang="en-IN" b="1" sz="2800" lang="en-US">
                <a:solidFill>
                  <a:srgbClr val="02A5E3"/>
                </a:solidFill>
              </a:rPr>
              <a:t>1. About me: A brief introduction that highlights your background, skills, and experience.</a:t>
            </a:r>
            <a:endParaRPr b="1" sz="2800" lang="en-IN">
              <a:solidFill>
                <a:srgbClr val="02A5E3"/>
              </a:solidFill>
            </a:endParaRPr>
          </a:p>
          <a:p>
            <a:r>
              <a:rPr altLang="en-IN" b="1" sz="2800" lang="en-US">
                <a:solidFill>
                  <a:srgbClr val="02A5E3"/>
                </a:solidFill>
              </a:rPr>
              <a:t>2. Projects: A selection of projects that demonstrate your skills and experience, including descriptions, images, and outcomes.</a:t>
            </a:r>
            <a:endParaRPr b="1" sz="2800" lang="en-IN">
              <a:solidFill>
                <a:srgbClr val="02A5E3"/>
              </a:solidFill>
            </a:endParaRPr>
          </a:p>
          <a:p>
            <a:r>
              <a:rPr altLang="en-IN" b="1" sz="2800" lang="en-US">
                <a:solidFill>
                  <a:srgbClr val="02A5E3"/>
                </a:solidFill>
              </a:rPr>
              <a:t>3. Skills: A list of your relevant skills, including technical, creative, and soft skills.</a:t>
            </a:r>
            <a:endParaRPr b="1" sz="2800" lang="en-IN">
              <a:solidFill>
                <a:srgbClr val="02A5E3"/>
              </a:solidFill>
            </a:endParaRPr>
          </a:p>
          <a:p>
            <a:r>
              <a:rPr altLang="en-IN" b="1" sz="2800" lang="en-US">
                <a:solidFill>
                  <a:srgbClr val="02A5E3"/>
                </a:solidFill>
              </a:rPr>
              <a:t>4. Experience: A summary of your relevant work experience, including job titles, company names, and dates.</a:t>
            </a:r>
            <a:endParaRPr b="1" sz="2800" lang="en-IN">
              <a:solidFill>
                <a:srgbClr val="02A5E3"/>
              </a:solidFill>
            </a:endParaRPr>
          </a:p>
          <a:p>
            <a:r>
              <a:rPr altLang="en-IN" b="1" sz="2800" lang="en-US">
                <a:solidFill>
                  <a:srgbClr val="02A5E3"/>
                </a:solidFill>
              </a:rPr>
              <a:t>5. Achievements: A highlight of your notable achievements, including awards, publications, or recognition</a:t>
            </a:r>
            <a:endParaRPr b="1" sz="2800" lang="en-IN">
              <a:solidFill>
                <a:srgbClr val="02A5E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1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5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1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16" name=""/>
          <p:cNvSpPr txBox="1"/>
          <p:nvPr/>
        </p:nvSpPr>
        <p:spPr>
          <a:xfrm>
            <a:off x="2482627" y="2792730"/>
            <a:ext cx="8000500" cy="1767841"/>
          </a:xfrm>
          <a:prstGeom prst="rect"/>
        </p:spPr>
        <p:txBody>
          <a:bodyPr rtlCol="0" wrap="square">
            <a:spAutoFit/>
          </a:bodyPr>
          <a:p>
            <a:r>
              <a:rPr altLang="en-IN" b="1" sz="2800" lang="en-US">
                <a:solidFill>
                  <a:srgbClr val="008000"/>
                </a:solidFill>
              </a:rPr>
              <a:t>M</a:t>
            </a:r>
            <a:r>
              <a:rPr altLang="en-IN" b="1" sz="2800" lang="en-US">
                <a:solidFill>
                  <a:srgbClr val="008000"/>
                </a:solidFill>
              </a:rPr>
              <a:t>y</a:t>
            </a:r>
            <a:r>
              <a:rPr altLang="en-IN" b="1" sz="2800" lang="en-US">
                <a:solidFill>
                  <a:srgbClr val="008000"/>
                </a:solidFill>
              </a:rPr>
              <a:t> </a:t>
            </a:r>
            <a:r>
              <a:rPr altLang="en-IN" b="1" sz="2800" lang="en-US">
                <a:solidFill>
                  <a:srgbClr val="008000"/>
                </a:solidFill>
              </a:rPr>
              <a:t>p</a:t>
            </a:r>
            <a:r>
              <a:rPr altLang="en-IN" b="1" sz="2800" lang="en-US">
                <a:solidFill>
                  <a:srgbClr val="008000"/>
                </a:solidFill>
              </a:rPr>
              <a:t>o</a:t>
            </a:r>
            <a:r>
              <a:rPr altLang="en-IN" b="1" sz="2800" lang="en-US">
                <a:solidFill>
                  <a:srgbClr val="008000"/>
                </a:solidFill>
              </a:rPr>
              <a:t>rtfolio </a:t>
            </a:r>
            <a:r>
              <a:rPr altLang="en-IN" b="1" sz="2800" lang="en-US">
                <a:solidFill>
                  <a:srgbClr val="008000"/>
                </a:solidFill>
              </a:rPr>
              <a:t>e</a:t>
            </a:r>
            <a:r>
              <a:rPr altLang="en-IN" b="1" sz="2800" lang="en-US">
                <a:solidFill>
                  <a:srgbClr val="008000"/>
                </a:solidFill>
              </a:rPr>
              <a:t>n</a:t>
            </a:r>
            <a:r>
              <a:rPr altLang="en-IN" b="1" sz="2800" lang="en-US">
                <a:solidFill>
                  <a:srgbClr val="008000"/>
                </a:solidFill>
              </a:rPr>
              <a:t>d</a:t>
            </a:r>
            <a:r>
              <a:rPr altLang="en-IN" b="1" sz="2800" lang="en-US">
                <a:solidFill>
                  <a:srgbClr val="008000"/>
                </a:solidFill>
              </a:rPr>
              <a:t>i</a:t>
            </a:r>
            <a:r>
              <a:rPr altLang="en-IN" b="1" sz="2800" lang="en-US">
                <a:solidFill>
                  <a:srgbClr val="008000"/>
                </a:solidFill>
              </a:rPr>
              <a:t>ng </a:t>
            </a:r>
            <a:r>
              <a:rPr altLang="en-IN" b="1" sz="2800" lang="en-US">
                <a:solidFill>
                  <a:srgbClr val="008000"/>
                </a:solidFill>
              </a:rPr>
              <a:t>u</a:t>
            </a:r>
            <a:r>
              <a:rPr altLang="en-IN" b="1" sz="2800" lang="en-US">
                <a:solidFill>
                  <a:srgbClr val="008000"/>
                </a:solidFill>
              </a:rPr>
              <a:t>s</a:t>
            </a:r>
            <a:r>
              <a:rPr altLang="en-IN" b="1" sz="2800" lang="en-US">
                <a:solidFill>
                  <a:srgbClr val="008000"/>
                </a:solidFill>
              </a:rPr>
              <a:t>e</a:t>
            </a:r>
            <a:r>
              <a:rPr altLang="en-IN" b="1" sz="2800" lang="en-US">
                <a:solidFill>
                  <a:srgbClr val="008000"/>
                </a:solidFill>
              </a:rPr>
              <a:t>r</a:t>
            </a:r>
            <a:r>
              <a:rPr altLang="en-IN" b="1" sz="2800" lang="en-US">
                <a:solidFill>
                  <a:srgbClr val="008000"/>
                </a:solidFill>
              </a:rPr>
              <a:t>s </a:t>
            </a:r>
            <a:r>
              <a:rPr altLang="en-IN" b="1" sz="2800" lang="en-US">
                <a:solidFill>
                  <a:srgbClr val="008000"/>
                </a:solidFill>
              </a:rPr>
              <a:t>i</a:t>
            </a:r>
            <a:r>
              <a:rPr altLang="en-IN" b="1" sz="2800" lang="en-US">
                <a:solidFill>
                  <a:srgbClr val="008000"/>
                </a:solidFill>
              </a:rPr>
              <a:t>s</a:t>
            </a:r>
            <a:r>
              <a:rPr altLang="en-IN" b="1" sz="2800" lang="en-US">
                <a:solidFill>
                  <a:srgbClr val="008000"/>
                </a:solidFill>
              </a:rPr>
              <a:t> </a:t>
            </a:r>
            <a:r>
              <a:rPr altLang="en-IN" b="1" sz="2800" lang="en-US">
                <a:solidFill>
                  <a:srgbClr val="008000"/>
                </a:solidFill>
              </a:rPr>
              <a:t>C</a:t>
            </a:r>
            <a:r>
              <a:rPr altLang="en-IN" b="1" sz="2800" lang="en-US">
                <a:solidFill>
                  <a:srgbClr val="008000"/>
                </a:solidFill>
              </a:rPr>
              <a:t>o</a:t>
            </a:r>
            <a:r>
              <a:rPr altLang="en-IN" b="1" sz="2800" lang="en-US">
                <a:solidFill>
                  <a:srgbClr val="008000"/>
                </a:solidFill>
              </a:rPr>
              <a:t>n</a:t>
            </a:r>
            <a:r>
              <a:rPr altLang="en-IN" b="1" sz="2800" lang="en-US">
                <a:solidFill>
                  <a:srgbClr val="008000"/>
                </a:solidFill>
              </a:rPr>
              <a:t>t</a:t>
            </a:r>
            <a:r>
              <a:rPr altLang="en-IN" b="1" sz="2800" lang="en-US">
                <a:solidFill>
                  <a:srgbClr val="008000"/>
                </a:solidFill>
              </a:rPr>
              <a:t>a</a:t>
            </a:r>
            <a:r>
              <a:rPr altLang="en-IN" b="1" sz="2800" lang="en-US">
                <a:solidFill>
                  <a:srgbClr val="008000"/>
                </a:solidFill>
              </a:rPr>
              <a:t>ct </a:t>
            </a:r>
            <a:r>
              <a:rPr altLang="en-IN" b="1" sz="2800" lang="en-US">
                <a:solidFill>
                  <a:srgbClr val="008000"/>
                </a:solidFill>
              </a:rPr>
              <a:t>t</a:t>
            </a:r>
            <a:r>
              <a:rPr altLang="en-IN" b="1" sz="2800" lang="en-US">
                <a:solidFill>
                  <a:srgbClr val="008000"/>
                </a:solidFill>
              </a:rPr>
              <a:t>h</a:t>
            </a:r>
            <a:r>
              <a:rPr altLang="en-IN" b="1" sz="2800" lang="en-US">
                <a:solidFill>
                  <a:srgbClr val="008000"/>
                </a:solidFill>
              </a:rPr>
              <a:t>i</a:t>
            </a:r>
            <a:r>
              <a:rPr altLang="en-IN" b="1" sz="2800" lang="en-US">
                <a:solidFill>
                  <a:srgbClr val="008000"/>
                </a:solidFill>
              </a:rPr>
              <a:t>s</a:t>
            </a:r>
            <a:r>
              <a:rPr altLang="en-IN" b="1" sz="2800" lang="en-US">
                <a:solidFill>
                  <a:srgbClr val="008000"/>
                </a:solidFill>
              </a:rPr>
              <a:t> </a:t>
            </a:r>
            <a:r>
              <a:rPr altLang="en-IN" b="1" sz="2800" lang="en-US">
                <a:solidFill>
                  <a:srgbClr val="008000"/>
                </a:solidFill>
              </a:rPr>
              <a:t>i</a:t>
            </a:r>
            <a:r>
              <a:rPr altLang="en-IN" b="1" sz="2800" lang="en-US">
                <a:solidFill>
                  <a:srgbClr val="008000"/>
                </a:solidFill>
              </a:rPr>
              <a:t>s</a:t>
            </a:r>
            <a:r>
              <a:rPr altLang="en-IN" b="1" sz="2800" lang="en-US">
                <a:solidFill>
                  <a:srgbClr val="008000"/>
                </a:solidFill>
              </a:rPr>
              <a:t> </a:t>
            </a:r>
            <a:r>
              <a:rPr altLang="en-IN" b="1" sz="2800" lang="en-US">
                <a:solidFill>
                  <a:srgbClr val="008000"/>
                </a:solidFill>
              </a:rPr>
              <a:t>u</a:t>
            </a:r>
            <a:r>
              <a:rPr altLang="en-IN" b="1" sz="2800" lang="en-US">
                <a:solidFill>
                  <a:srgbClr val="008000"/>
                </a:solidFill>
              </a:rPr>
              <a:t>s</a:t>
            </a:r>
            <a:r>
              <a:rPr altLang="en-IN" b="1" sz="2800" lang="en-US">
                <a:solidFill>
                  <a:srgbClr val="008000"/>
                </a:solidFill>
              </a:rPr>
              <a:t>i</a:t>
            </a:r>
            <a:r>
              <a:rPr altLang="en-IN" b="1" sz="2800" lang="en-US">
                <a:solidFill>
                  <a:srgbClr val="008000"/>
                </a:solidFill>
              </a:rPr>
              <a:t>n</a:t>
            </a:r>
            <a:r>
              <a:rPr altLang="en-IN" b="1" sz="2800" lang="en-US">
                <a:solidFill>
                  <a:srgbClr val="008000"/>
                </a:solidFill>
              </a:rPr>
              <a:t>g</a:t>
            </a:r>
            <a:r>
              <a:rPr altLang="en-IN" b="1" sz="2800" lang="en-US">
                <a:solidFill>
                  <a:srgbClr val="008000"/>
                </a:solidFill>
              </a:rPr>
              <a:t> </a:t>
            </a:r>
            <a:r>
              <a:rPr altLang="en-IN" b="1" sz="2800" lang="en-US">
                <a:solidFill>
                  <a:srgbClr val="008000"/>
                </a:solidFill>
              </a:rPr>
              <a:t>o</a:t>
            </a:r>
            <a:r>
              <a:rPr altLang="en-IN" b="1" sz="2800" lang="en-US">
                <a:solidFill>
                  <a:srgbClr val="008000"/>
                </a:solidFill>
              </a:rPr>
              <a:t>f</a:t>
            </a:r>
            <a:r>
              <a:rPr altLang="en-IN" b="1" sz="2800" lang="en-US">
                <a:solidFill>
                  <a:srgbClr val="008000"/>
                </a:solidFill>
              </a:rPr>
              <a:t> </a:t>
            </a:r>
            <a:r>
              <a:rPr altLang="en-IN" b="1" sz="2800" lang="en-US">
                <a:solidFill>
                  <a:srgbClr val="008000"/>
                </a:solidFill>
              </a:rPr>
              <a:t>m</a:t>
            </a:r>
            <a:r>
              <a:rPr altLang="en-IN" b="1" sz="2800" lang="en-US">
                <a:solidFill>
                  <a:srgbClr val="008000"/>
                </a:solidFill>
              </a:rPr>
              <a:t>y</a:t>
            </a:r>
            <a:r>
              <a:rPr altLang="en-IN" b="1" sz="2800" lang="en-US">
                <a:solidFill>
                  <a:srgbClr val="008000"/>
                </a:solidFill>
              </a:rPr>
              <a:t> </a:t>
            </a:r>
            <a:r>
              <a:rPr altLang="en-IN" b="1" sz="2800" lang="en-US">
                <a:solidFill>
                  <a:srgbClr val="008000"/>
                </a:solidFill>
              </a:rPr>
              <a:t>project </a:t>
            </a:r>
            <a:r>
              <a:rPr altLang="en-IN" b="1" sz="2800" lang="en-US">
                <a:solidFill>
                  <a:srgbClr val="008000"/>
                </a:solidFill>
              </a:rPr>
              <a:t>q</a:t>
            </a:r>
            <a:r>
              <a:rPr altLang="en-IN" b="1" sz="2800" lang="en-US">
                <a:solidFill>
                  <a:srgbClr val="008000"/>
                </a:solidFill>
              </a:rPr>
              <a:t>u</a:t>
            </a:r>
            <a:r>
              <a:rPr altLang="en-IN" b="1" sz="2800" lang="en-US">
                <a:solidFill>
                  <a:srgbClr val="008000"/>
                </a:solidFill>
              </a:rPr>
              <a:t>e</a:t>
            </a:r>
            <a:r>
              <a:rPr altLang="en-IN" b="1" sz="2800" lang="en-US">
                <a:solidFill>
                  <a:srgbClr val="008000"/>
                </a:solidFill>
              </a:rPr>
              <a:t>r</a:t>
            </a:r>
            <a:r>
              <a:rPr altLang="en-IN" b="1" sz="2800" lang="en-US">
                <a:solidFill>
                  <a:srgbClr val="008000"/>
                </a:solidFill>
              </a:rPr>
              <a:t>ies </a:t>
            </a:r>
            <a:r>
              <a:rPr altLang="en-IN" b="1" sz="2800" lang="en-US">
                <a:solidFill>
                  <a:srgbClr val="008000"/>
                </a:solidFill>
              </a:rPr>
              <a:t>a</a:t>
            </a:r>
            <a:r>
              <a:rPr altLang="en-IN" b="1" sz="2800" lang="en-US">
                <a:solidFill>
                  <a:srgbClr val="008000"/>
                </a:solidFill>
              </a:rPr>
              <a:t>n</a:t>
            </a:r>
            <a:r>
              <a:rPr altLang="en-IN" b="1" sz="2800" lang="en-US">
                <a:solidFill>
                  <a:srgbClr val="008000"/>
                </a:solidFill>
              </a:rPr>
              <a:t>d</a:t>
            </a:r>
            <a:r>
              <a:rPr altLang="en-IN" b="1" sz="2800" lang="en-US">
                <a:solidFill>
                  <a:srgbClr val="008000"/>
                </a:solidFill>
              </a:rPr>
              <a:t> </a:t>
            </a:r>
            <a:r>
              <a:rPr altLang="en-IN" b="1" sz="2800" lang="en-US">
                <a:solidFill>
                  <a:srgbClr val="008000"/>
                </a:solidFill>
              </a:rPr>
              <a:t>d</a:t>
            </a:r>
            <a:r>
              <a:rPr altLang="en-IN" b="1" sz="2800" lang="en-US">
                <a:solidFill>
                  <a:srgbClr val="008000"/>
                </a:solidFill>
              </a:rPr>
              <a:t>o</a:t>
            </a:r>
            <a:r>
              <a:rPr altLang="en-IN" b="1" sz="2800" lang="en-US">
                <a:solidFill>
                  <a:srgbClr val="008000"/>
                </a:solidFill>
              </a:rPr>
              <a:t>u</a:t>
            </a:r>
            <a:r>
              <a:rPr altLang="en-IN" b="1" sz="2800" lang="en-US">
                <a:solidFill>
                  <a:srgbClr val="008000"/>
                </a:solidFill>
              </a:rPr>
              <a:t>t</a:t>
            </a:r>
            <a:r>
              <a:rPr altLang="en-IN" b="1" sz="2800" lang="en-US">
                <a:solidFill>
                  <a:srgbClr val="008000"/>
                </a:solidFill>
              </a:rPr>
              <a:t> </a:t>
            </a:r>
            <a:r>
              <a:rPr altLang="en-IN" b="1" sz="2800" lang="en-US">
                <a:solidFill>
                  <a:srgbClr val="008000"/>
                </a:solidFill>
              </a:rPr>
              <a:t>s</a:t>
            </a:r>
            <a:r>
              <a:rPr altLang="en-IN" b="1" sz="2800" lang="en-US">
                <a:solidFill>
                  <a:srgbClr val="008000"/>
                </a:solidFill>
              </a:rPr>
              <a:t>h</a:t>
            </a:r>
            <a:r>
              <a:rPr altLang="en-IN" b="1" sz="2800" lang="en-US">
                <a:solidFill>
                  <a:srgbClr val="008000"/>
                </a:solidFill>
              </a:rPr>
              <a:t>o</a:t>
            </a:r>
            <a:r>
              <a:rPr altLang="en-IN" b="1" sz="2800" lang="en-US">
                <a:solidFill>
                  <a:srgbClr val="008000"/>
                </a:solidFill>
              </a:rPr>
              <a:t>uld </a:t>
            </a:r>
            <a:r>
              <a:rPr altLang="en-IN" b="1" sz="2800" lang="en-US">
                <a:solidFill>
                  <a:srgbClr val="008000"/>
                </a:solidFill>
              </a:rPr>
              <a:t>be </a:t>
            </a:r>
            <a:r>
              <a:rPr altLang="en-IN" b="1" sz="2800" lang="en-US">
                <a:solidFill>
                  <a:srgbClr val="008000"/>
                </a:solidFill>
              </a:rPr>
              <a:t>c</a:t>
            </a:r>
            <a:r>
              <a:rPr altLang="en-IN" b="1" sz="2800" lang="en-US">
                <a:solidFill>
                  <a:srgbClr val="008000"/>
                </a:solidFill>
              </a:rPr>
              <a:t>o</a:t>
            </a:r>
            <a:r>
              <a:rPr altLang="en-IN" b="1" sz="2800" lang="en-US">
                <a:solidFill>
                  <a:srgbClr val="008000"/>
                </a:solidFill>
              </a:rPr>
              <a:t>n</a:t>
            </a:r>
            <a:r>
              <a:rPr altLang="en-IN" b="1" sz="2800" lang="en-US">
                <a:solidFill>
                  <a:srgbClr val="008000"/>
                </a:solidFill>
              </a:rPr>
              <a:t>t</a:t>
            </a:r>
            <a:r>
              <a:rPr altLang="en-IN" b="1" sz="2800" lang="en-US">
                <a:solidFill>
                  <a:srgbClr val="008000"/>
                </a:solidFill>
              </a:rPr>
              <a:t>a</a:t>
            </a:r>
            <a:r>
              <a:rPr altLang="en-IN" b="1" sz="2800" lang="en-US">
                <a:solidFill>
                  <a:srgbClr val="008000"/>
                </a:solidFill>
              </a:rPr>
              <a:t>c</a:t>
            </a:r>
            <a:r>
              <a:rPr altLang="en-IN" b="1" sz="2800" lang="en-US">
                <a:solidFill>
                  <a:srgbClr val="008000"/>
                </a:solidFill>
              </a:rPr>
              <a:t>t</a:t>
            </a:r>
            <a:r>
              <a:rPr altLang="en-IN" b="1" sz="2800" lang="en-US">
                <a:solidFill>
                  <a:srgbClr val="008000"/>
                </a:solidFill>
              </a:rPr>
              <a:t> </a:t>
            </a:r>
            <a:r>
              <a:rPr altLang="en-IN" b="1" sz="2800" lang="en-US">
                <a:solidFill>
                  <a:srgbClr val="008000"/>
                </a:solidFill>
              </a:rPr>
              <a:t>m</a:t>
            </a:r>
            <a:r>
              <a:rPr altLang="en-IN" b="1" sz="2800" lang="en-US">
                <a:solidFill>
                  <a:srgbClr val="008000"/>
                </a:solidFill>
              </a:rPr>
              <a:t>e</a:t>
            </a:r>
            <a:r>
              <a:rPr altLang="en-IN" b="1" sz="2800" lang="en-US">
                <a:solidFill>
                  <a:srgbClr val="008000"/>
                </a:solidFill>
              </a:rPr>
              <a:t> </a:t>
            </a:r>
            <a:r>
              <a:rPr altLang="en-IN" b="1" sz="2800" lang="en-US">
                <a:solidFill>
                  <a:srgbClr val="008000"/>
                </a:solidFill>
              </a:rPr>
              <a:t>a</a:t>
            </a:r>
            <a:r>
              <a:rPr altLang="en-IN" b="1" sz="2800" lang="en-US">
                <a:solidFill>
                  <a:srgbClr val="008000"/>
                </a:solidFill>
              </a:rPr>
              <a:t>n</a:t>
            </a:r>
            <a:r>
              <a:rPr altLang="en-IN" b="1" sz="2800" lang="en-US">
                <a:solidFill>
                  <a:srgbClr val="008000"/>
                </a:solidFill>
              </a:rPr>
              <a:t>d</a:t>
            </a:r>
            <a:r>
              <a:rPr altLang="en-IN" b="1" sz="2800" lang="en-US">
                <a:solidFill>
                  <a:srgbClr val="008000"/>
                </a:solidFill>
              </a:rPr>
              <a:t> </a:t>
            </a:r>
            <a:r>
              <a:rPr altLang="en-IN" b="1" sz="2800" lang="en-US">
                <a:solidFill>
                  <a:srgbClr val="008000"/>
                </a:solidFill>
              </a:rPr>
              <a:t>I </a:t>
            </a:r>
            <a:r>
              <a:rPr altLang="en-IN" b="1" sz="2800" lang="en-US">
                <a:solidFill>
                  <a:srgbClr val="008000"/>
                </a:solidFill>
              </a:rPr>
              <a:t>i</a:t>
            </a:r>
            <a:r>
              <a:rPr altLang="en-IN" b="1" sz="2800" lang="en-US">
                <a:solidFill>
                  <a:srgbClr val="008000"/>
                </a:solidFill>
              </a:rPr>
              <a:t>n</a:t>
            </a:r>
            <a:r>
              <a:rPr altLang="en-IN" b="1" sz="2800" lang="en-US">
                <a:solidFill>
                  <a:srgbClr val="008000"/>
                </a:solidFill>
              </a:rPr>
              <a:t>c</a:t>
            </a:r>
            <a:r>
              <a:rPr altLang="en-IN" b="1" sz="2800" lang="en-US">
                <a:solidFill>
                  <a:srgbClr val="008000"/>
                </a:solidFill>
              </a:rPr>
              <a:t>lude </a:t>
            </a:r>
            <a:r>
              <a:rPr altLang="en-IN" b="1" sz="2800" lang="en-US">
                <a:solidFill>
                  <a:srgbClr val="008000"/>
                </a:solidFill>
              </a:rPr>
              <a:t>m</a:t>
            </a:r>
            <a:r>
              <a:rPr altLang="en-IN" b="1" sz="2800" lang="en-US">
                <a:solidFill>
                  <a:srgbClr val="008000"/>
                </a:solidFill>
              </a:rPr>
              <a:t>y</a:t>
            </a:r>
            <a:r>
              <a:rPr altLang="en-IN" b="1" sz="2800" lang="en-US">
                <a:solidFill>
                  <a:srgbClr val="008000"/>
                </a:solidFill>
              </a:rPr>
              <a:t> </a:t>
            </a:r>
            <a:r>
              <a:rPr altLang="en-IN" b="1" sz="2800" lang="en-US">
                <a:solidFill>
                  <a:srgbClr val="008000"/>
                </a:solidFill>
              </a:rPr>
              <a:t>e</a:t>
            </a:r>
            <a:r>
              <a:rPr altLang="en-IN" b="1" sz="2800" lang="en-US">
                <a:solidFill>
                  <a:srgbClr val="008000"/>
                </a:solidFill>
              </a:rPr>
              <a:t>m</a:t>
            </a:r>
            <a:r>
              <a:rPr altLang="en-IN" b="1" sz="2800" lang="en-US">
                <a:solidFill>
                  <a:srgbClr val="008000"/>
                </a:solidFill>
              </a:rPr>
              <a:t>a</a:t>
            </a:r>
            <a:r>
              <a:rPr altLang="en-IN" b="1" sz="2800" lang="en-US">
                <a:solidFill>
                  <a:srgbClr val="008000"/>
                </a:solidFill>
              </a:rPr>
              <a:t>il </a:t>
            </a:r>
            <a:r>
              <a:rPr altLang="en-IN" b="1" sz="2800" lang="en-US">
                <a:solidFill>
                  <a:srgbClr val="008000"/>
                </a:solidFill>
              </a:rPr>
              <a:t>address </a:t>
            </a:r>
            <a:r>
              <a:rPr altLang="en-IN" b="1" sz="2800" lang="en-US">
                <a:solidFill>
                  <a:srgbClr val="008000"/>
                </a:solidFill>
              </a:rPr>
              <a:t>y</a:t>
            </a:r>
            <a:r>
              <a:rPr altLang="en-IN" b="1" sz="2800" lang="en-US">
                <a:solidFill>
                  <a:srgbClr val="008000"/>
                </a:solidFill>
              </a:rPr>
              <a:t>o</a:t>
            </a:r>
            <a:r>
              <a:rPr altLang="en-IN" b="1" sz="2800" lang="en-US">
                <a:solidFill>
                  <a:srgbClr val="008000"/>
                </a:solidFill>
              </a:rPr>
              <a:t>u</a:t>
            </a:r>
            <a:r>
              <a:rPr altLang="en-IN" b="1" sz="2800" lang="en-US">
                <a:solidFill>
                  <a:srgbClr val="008000"/>
                </a:solidFill>
              </a:rPr>
              <a:t> </a:t>
            </a:r>
            <a:r>
              <a:rPr altLang="en-IN" b="1" sz="2800" lang="en-US">
                <a:solidFill>
                  <a:srgbClr val="008000"/>
                </a:solidFill>
              </a:rPr>
              <a:t>h</a:t>
            </a:r>
            <a:r>
              <a:rPr altLang="en-IN" b="1" sz="2800" lang="en-US">
                <a:solidFill>
                  <a:srgbClr val="008000"/>
                </a:solidFill>
              </a:rPr>
              <a:t>a</a:t>
            </a:r>
            <a:r>
              <a:rPr altLang="en-IN" b="1" sz="2800" lang="en-US">
                <a:solidFill>
                  <a:srgbClr val="008000"/>
                </a:solidFill>
              </a:rPr>
              <a:t>v</a:t>
            </a:r>
            <a:r>
              <a:rPr altLang="en-IN" b="1" sz="2800" lang="en-US">
                <a:solidFill>
                  <a:srgbClr val="008000"/>
                </a:solidFill>
              </a:rPr>
              <a:t>e</a:t>
            </a:r>
            <a:r>
              <a:rPr altLang="en-IN" b="1" sz="2800" lang="en-US">
                <a:solidFill>
                  <a:srgbClr val="008000"/>
                </a:solidFill>
              </a:rPr>
              <a:t> </a:t>
            </a:r>
            <a:r>
              <a:rPr altLang="en-IN" b="1" sz="2800" lang="en-US">
                <a:solidFill>
                  <a:srgbClr val="008000"/>
                </a:solidFill>
              </a:rPr>
              <a:t>s</a:t>
            </a:r>
            <a:r>
              <a:rPr altLang="en-IN" b="1" sz="2800" lang="en-US">
                <a:solidFill>
                  <a:srgbClr val="008000"/>
                </a:solidFill>
              </a:rPr>
              <a:t>e</a:t>
            </a:r>
            <a:r>
              <a:rPr altLang="en-IN" b="1" sz="2800" lang="en-US">
                <a:solidFill>
                  <a:srgbClr val="008000"/>
                </a:solidFill>
              </a:rPr>
              <a:t>n</a:t>
            </a:r>
            <a:r>
              <a:rPr altLang="en-IN" b="1" sz="2800" lang="en-US">
                <a:solidFill>
                  <a:srgbClr val="008000"/>
                </a:solidFill>
              </a:rPr>
              <a:t>d</a:t>
            </a:r>
            <a:r>
              <a:rPr altLang="en-IN" b="1" sz="2800" lang="en-US">
                <a:solidFill>
                  <a:srgbClr val="008000"/>
                </a:solidFill>
              </a:rPr>
              <a:t>i</a:t>
            </a:r>
            <a:r>
              <a:rPr altLang="en-IN" b="1" sz="2800" lang="en-US">
                <a:solidFill>
                  <a:srgbClr val="008000"/>
                </a:solidFill>
              </a:rPr>
              <a:t>ng </a:t>
            </a:r>
            <a:r>
              <a:rPr altLang="en-IN" b="1" sz="2800" lang="en-US">
                <a:solidFill>
                  <a:srgbClr val="008000"/>
                </a:solidFill>
              </a:rPr>
              <a:t>t</a:t>
            </a:r>
            <a:r>
              <a:rPr altLang="en-IN" b="1" sz="2800" lang="en-US">
                <a:solidFill>
                  <a:srgbClr val="008000"/>
                </a:solidFill>
              </a:rPr>
              <a:t>o</a:t>
            </a:r>
            <a:r>
              <a:rPr altLang="en-IN" b="1" sz="2800" lang="en-US">
                <a:solidFill>
                  <a:srgbClr val="008000"/>
                </a:solidFill>
              </a:rPr>
              <a:t> </a:t>
            </a:r>
            <a:r>
              <a:rPr altLang="en-IN" b="1" sz="2800" lang="en-US">
                <a:solidFill>
                  <a:srgbClr val="008000"/>
                </a:solidFill>
              </a:rPr>
              <a:t>m</a:t>
            </a:r>
            <a:r>
              <a:rPr altLang="en-IN" b="1" sz="2800" lang="en-US">
                <a:solidFill>
                  <a:srgbClr val="008000"/>
                </a:solidFill>
              </a:rPr>
              <a:t>y</a:t>
            </a:r>
            <a:r>
              <a:rPr altLang="en-IN" b="1" sz="2800" lang="en-US">
                <a:solidFill>
                  <a:srgbClr val="008000"/>
                </a:solidFill>
              </a:rPr>
              <a:t> </a:t>
            </a:r>
            <a:r>
              <a:rPr altLang="en-IN" b="1" sz="2800" lang="en-US">
                <a:solidFill>
                  <a:srgbClr val="008000"/>
                </a:solidFill>
              </a:rPr>
              <a:t>g</a:t>
            </a:r>
            <a:r>
              <a:rPr altLang="en-IN" b="1" sz="2800" lang="en-US">
                <a:solidFill>
                  <a:srgbClr val="008000"/>
                </a:solidFill>
              </a:rPr>
              <a:t>m</a:t>
            </a:r>
            <a:r>
              <a:rPr altLang="en-IN" b="1" sz="2800" lang="en-US">
                <a:solidFill>
                  <a:srgbClr val="008000"/>
                </a:solidFill>
              </a:rPr>
              <a:t>a</a:t>
            </a:r>
            <a:r>
              <a:rPr altLang="en-IN" b="1" sz="2800" lang="en-US">
                <a:solidFill>
                  <a:srgbClr val="008000"/>
                </a:solidFill>
              </a:rPr>
              <a:t>i</a:t>
            </a:r>
            <a:r>
              <a:rPr altLang="en-IN" b="1" sz="2800" lang="en-US">
                <a:solidFill>
                  <a:srgbClr val="008000"/>
                </a:solidFill>
              </a:rPr>
              <a:t>l</a:t>
            </a:r>
            <a:r>
              <a:rPr altLang="en-IN" b="1" sz="2800" lang="en-US">
                <a:solidFill>
                  <a:srgbClr val="008000"/>
                </a:solidFill>
              </a:rPr>
              <a:t>.</a:t>
            </a:r>
            <a:endParaRPr b="1" sz="2800" lang="en-IN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59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53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9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00" name=""/>
          <p:cNvSpPr txBox="1"/>
          <p:nvPr/>
        </p:nvSpPr>
        <p:spPr>
          <a:xfrm>
            <a:off x="3288797" y="2864166"/>
            <a:ext cx="6064753" cy="2186940"/>
          </a:xfrm>
          <a:prstGeom prst="rect"/>
        </p:spPr>
        <p:txBody>
          <a:bodyPr anchor="t" rtlCol="0" wrap="square">
            <a:spAutoFit/>
          </a:bodyPr>
          <a:p>
            <a:r>
              <a:rPr altLang="en-IN" b="1" sz="2800" lang="en-US">
                <a:solidFill>
                  <a:srgbClr val="BF0000"/>
                </a:solidFill>
              </a:rPr>
              <a:t>I</a:t>
            </a:r>
            <a:r>
              <a:rPr altLang="en-IN" b="1" sz="2800" lang="en-US">
                <a:solidFill>
                  <a:srgbClr val="BF0000"/>
                </a:solidFill>
              </a:rPr>
              <a:t> </a:t>
            </a:r>
            <a:r>
              <a:rPr altLang="en-IN" b="1" sz="2800" lang="en-US">
                <a:solidFill>
                  <a:srgbClr val="BF0000"/>
                </a:solidFill>
              </a:rPr>
              <a:t>a</a:t>
            </a:r>
            <a:r>
              <a:rPr altLang="en-IN" b="1" sz="2800" lang="en-US">
                <a:solidFill>
                  <a:srgbClr val="BF0000"/>
                </a:solidFill>
              </a:rPr>
              <a:t>m</a:t>
            </a:r>
            <a:r>
              <a:rPr altLang="en-IN" b="1" sz="2800" lang="en-US">
                <a:solidFill>
                  <a:srgbClr val="BF0000"/>
                </a:solidFill>
              </a:rPr>
              <a:t> </a:t>
            </a:r>
            <a:r>
              <a:rPr altLang="en-IN" b="1" sz="2800" lang="en-US">
                <a:solidFill>
                  <a:srgbClr val="BF0000"/>
                </a:solidFill>
              </a:rPr>
              <a:t>u</a:t>
            </a:r>
            <a:r>
              <a:rPr altLang="en-IN" b="1" sz="2800" lang="en-US">
                <a:solidFill>
                  <a:srgbClr val="BF0000"/>
                </a:solidFill>
              </a:rPr>
              <a:t>s</a:t>
            </a:r>
            <a:r>
              <a:rPr altLang="en-IN" b="1" sz="2800" lang="en-US">
                <a:solidFill>
                  <a:srgbClr val="BF0000"/>
                </a:solidFill>
              </a:rPr>
              <a:t>i</a:t>
            </a:r>
            <a:r>
              <a:rPr altLang="en-IN" b="1" sz="2800" lang="en-US">
                <a:solidFill>
                  <a:srgbClr val="BF0000"/>
                </a:solidFill>
              </a:rPr>
              <a:t>ng </a:t>
            </a:r>
            <a:r>
              <a:rPr altLang="en-IN" b="1" sz="2800" lang="en-US">
                <a:solidFill>
                  <a:srgbClr val="BF0000"/>
                </a:solidFill>
              </a:rPr>
              <a:t>f</a:t>
            </a:r>
            <a:r>
              <a:rPr altLang="en-IN" b="1" sz="2800" lang="en-US">
                <a:solidFill>
                  <a:srgbClr val="BF0000"/>
                </a:solidFill>
              </a:rPr>
              <a:t>o</a:t>
            </a:r>
            <a:r>
              <a:rPr altLang="en-IN" b="1" sz="2800" lang="en-US">
                <a:solidFill>
                  <a:srgbClr val="BF0000"/>
                </a:solidFill>
              </a:rPr>
              <a:t>r</a:t>
            </a:r>
            <a:r>
              <a:rPr altLang="en-IN" b="1" sz="2800" lang="en-US">
                <a:solidFill>
                  <a:srgbClr val="BF0000"/>
                </a:solidFill>
              </a:rPr>
              <a:t> </a:t>
            </a:r>
            <a:r>
              <a:rPr altLang="en-IN" b="1" sz="2800" lang="en-US">
                <a:solidFill>
                  <a:srgbClr val="BF0000"/>
                </a:solidFill>
              </a:rPr>
              <a:t>o</a:t>
            </a:r>
            <a:r>
              <a:rPr altLang="en-IN" b="1" sz="2800" lang="en-US">
                <a:solidFill>
                  <a:srgbClr val="BF0000"/>
                </a:solidFill>
              </a:rPr>
              <a:t>n</a:t>
            </a:r>
            <a:r>
              <a:rPr altLang="en-IN" b="1" sz="2800" lang="en-US">
                <a:solidFill>
                  <a:srgbClr val="BF0000"/>
                </a:solidFill>
              </a:rPr>
              <a:t>l</a:t>
            </a:r>
            <a:r>
              <a:rPr altLang="en-IN" b="1" sz="2800" lang="en-US">
                <a:solidFill>
                  <a:srgbClr val="BF0000"/>
                </a:solidFill>
              </a:rPr>
              <a:t>ine </a:t>
            </a:r>
            <a:r>
              <a:rPr altLang="en-IN" b="1" sz="2800" lang="en-US">
                <a:solidFill>
                  <a:srgbClr val="BF0000"/>
                </a:solidFill>
              </a:rPr>
              <a:t>t</a:t>
            </a:r>
            <a:r>
              <a:rPr altLang="en-IN" b="1" sz="2800" lang="en-US">
                <a:solidFill>
                  <a:srgbClr val="BF0000"/>
                </a:solidFill>
              </a:rPr>
              <a:t>o</a:t>
            </a:r>
            <a:r>
              <a:rPr altLang="en-IN" b="1" sz="2800" lang="en-US">
                <a:solidFill>
                  <a:srgbClr val="BF0000"/>
                </a:solidFill>
              </a:rPr>
              <a:t>o</a:t>
            </a:r>
            <a:r>
              <a:rPr altLang="en-IN" b="1" sz="2800" lang="en-US">
                <a:solidFill>
                  <a:srgbClr val="BF0000"/>
                </a:solidFill>
              </a:rPr>
              <a:t>l</a:t>
            </a:r>
            <a:r>
              <a:rPr altLang="en-IN" b="1" sz="2800" lang="en-US">
                <a:solidFill>
                  <a:srgbClr val="BF0000"/>
                </a:solidFill>
              </a:rPr>
              <a:t>s</a:t>
            </a:r>
            <a:r>
              <a:rPr altLang="en-IN" b="1" sz="2800" lang="en-US">
                <a:solidFill>
                  <a:srgbClr val="BF0000"/>
                </a:solidFill>
              </a:rPr>
              <a:t> </a:t>
            </a:r>
            <a:r>
              <a:rPr altLang="en-IN" b="1" sz="2800" lang="en-US">
                <a:solidFill>
                  <a:srgbClr val="BF0000"/>
                </a:solidFill>
              </a:rPr>
              <a:t>i</a:t>
            </a:r>
            <a:r>
              <a:rPr altLang="en-IN" b="1" sz="2800" lang="en-US">
                <a:solidFill>
                  <a:srgbClr val="BF0000"/>
                </a:solidFill>
              </a:rPr>
              <a:t>n</a:t>
            </a:r>
            <a:r>
              <a:rPr altLang="en-IN" b="1" sz="2800" lang="en-US">
                <a:solidFill>
                  <a:srgbClr val="BF0000"/>
                </a:solidFill>
              </a:rPr>
              <a:t> </a:t>
            </a:r>
            <a:r>
              <a:rPr altLang="en-IN" b="1" sz="2800" lang="en-US">
                <a:solidFill>
                  <a:srgbClr val="BF0000"/>
                </a:solidFill>
              </a:rPr>
              <a:t>c</a:t>
            </a:r>
            <a:r>
              <a:rPr altLang="en-IN" b="1" sz="2800" lang="en-US">
                <a:solidFill>
                  <a:srgbClr val="BF0000"/>
                </a:solidFill>
              </a:rPr>
              <a:t>o</a:t>
            </a:r>
            <a:r>
              <a:rPr altLang="en-IN" b="1" sz="2800" lang="en-US">
                <a:solidFill>
                  <a:srgbClr val="BF0000"/>
                </a:solidFill>
              </a:rPr>
              <a:t>depen</a:t>
            </a:r>
            <a:r>
              <a:rPr altLang="en-IN" b="1" sz="2800" lang="en-US">
                <a:solidFill>
                  <a:srgbClr val="BF0000"/>
                </a:solidFill>
              </a:rPr>
              <a:t>.</a:t>
            </a:r>
            <a:endParaRPr b="1" sz="2800" lang="en-IN">
              <a:solidFill>
                <a:srgbClr val="BF0000"/>
              </a:solidFill>
            </a:endParaRPr>
          </a:p>
          <a:p>
            <a:r>
              <a:rPr altLang="en-IN" b="1" sz="2800" lang="en-US">
                <a:solidFill>
                  <a:srgbClr val="330066"/>
                </a:solidFill>
              </a:rPr>
              <a:t>T</a:t>
            </a:r>
            <a:r>
              <a:rPr altLang="en-IN" b="1" sz="2800" lang="en-US">
                <a:solidFill>
                  <a:srgbClr val="330066"/>
                </a:solidFill>
              </a:rPr>
              <a:t>e</a:t>
            </a:r>
            <a:r>
              <a:rPr altLang="en-IN" b="1" sz="2800" lang="en-US">
                <a:solidFill>
                  <a:srgbClr val="330066"/>
                </a:solidFill>
              </a:rPr>
              <a:t>c</a:t>
            </a:r>
            <a:r>
              <a:rPr altLang="en-IN" b="1" sz="2800" lang="en-US">
                <a:solidFill>
                  <a:srgbClr val="330066"/>
                </a:solidFill>
              </a:rPr>
              <a:t>h</a:t>
            </a:r>
            <a:r>
              <a:rPr altLang="en-IN" b="1" sz="2800" lang="en-US">
                <a:solidFill>
                  <a:srgbClr val="330066"/>
                </a:solidFill>
              </a:rPr>
              <a:t>n</a:t>
            </a:r>
            <a:r>
              <a:rPr altLang="en-IN" b="1" sz="2800" lang="en-US">
                <a:solidFill>
                  <a:srgbClr val="330066"/>
                </a:solidFill>
              </a:rPr>
              <a:t>iques</a:t>
            </a:r>
            <a:r>
              <a:rPr altLang="en-IN" b="1" sz="2800" lang="en-US">
                <a:solidFill>
                  <a:srgbClr val="330066"/>
                </a:solidFill>
              </a:rPr>
              <a:t>:</a:t>
            </a:r>
            <a:r>
              <a:rPr altLang="en-IN" b="1" sz="2800" lang="en-US">
                <a:solidFill>
                  <a:srgbClr val="330066"/>
                </a:solidFill>
              </a:rPr>
              <a:t>Use semantic elements</a:t>
            </a:r>
            <a:r>
              <a:rPr altLang="en-IN" b="1" sz="2800" lang="en-US">
                <a:solidFill>
                  <a:srgbClr val="330066"/>
                </a:solidFill>
              </a:rPr>
              <a:t>,</a:t>
            </a:r>
            <a:r>
              <a:rPr altLang="en-IN" b="1" sz="2800" lang="en-US">
                <a:solidFill>
                  <a:srgbClr val="330066"/>
                </a:solidFill>
              </a:rPr>
              <a:t>Improve accessibility</a:t>
            </a:r>
            <a:r>
              <a:rPr altLang="en-IN" b="1" sz="2800" lang="en-US">
                <a:solidFill>
                  <a:srgbClr val="330066"/>
                </a:solidFill>
              </a:rPr>
              <a:t>,</a:t>
            </a:r>
            <a:r>
              <a:rPr altLang="en-IN" b="1" sz="2800" lang="en-US">
                <a:solidFill>
                  <a:srgbClr val="330066"/>
                </a:solidFill>
              </a:rPr>
              <a:t>. Use headings</a:t>
            </a:r>
            <a:r>
              <a:rPr altLang="en-IN" b="1" sz="2800" lang="en-US">
                <a:solidFill>
                  <a:srgbClr val="330066"/>
                </a:solidFill>
              </a:rPr>
              <a:t>,</a:t>
            </a:r>
            <a:r>
              <a:rPr altLang="en-IN" b="1" sz="2800" lang="en-US">
                <a:solidFill>
                  <a:srgbClr val="330066"/>
                </a:solidFill>
              </a:rPr>
              <a:t>. Use paragraphs</a:t>
            </a:r>
            <a:r>
              <a:rPr altLang="en-IN" b="1" sz="2800" lang="en-US">
                <a:solidFill>
                  <a:srgbClr val="330066"/>
                </a:solidFill>
              </a:rPr>
              <a:t>,</a:t>
            </a:r>
            <a:r>
              <a:rPr altLang="en-IN" b="1" sz="2800" lang="en-US">
                <a:solidFill>
                  <a:srgbClr val="330066"/>
                </a:solidFill>
              </a:rPr>
              <a:t>Use the img element</a:t>
            </a:r>
            <a:r>
              <a:rPr altLang="en-IN" b="1" sz="2800" lang="en-US">
                <a:solidFill>
                  <a:srgbClr val="330066"/>
                </a:solidFill>
              </a:rPr>
              <a:t>.</a:t>
            </a:r>
            <a:endParaRPr b="1" sz="2800" lang="en-IN">
              <a:solidFill>
                <a:srgbClr val="B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8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0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0" name=""/>
          <p:cNvSpPr txBox="1"/>
          <p:nvPr/>
        </p:nvSpPr>
        <p:spPr>
          <a:xfrm>
            <a:off x="1463636" y="1660853"/>
            <a:ext cx="8416137" cy="1348741"/>
          </a:xfrm>
          <a:prstGeom prst="rect"/>
        </p:spPr>
        <p:txBody>
          <a:bodyPr rtlCol="0" wrap="square">
            <a:spAutoFit/>
          </a:bodyPr>
          <a:p>
            <a:r>
              <a:rPr altLang="en-IN" b="1" sz="2800" lang="en-US">
                <a:solidFill>
                  <a:srgbClr val="800000"/>
                </a:solidFill>
              </a:rPr>
              <a:t>M</a:t>
            </a:r>
            <a:r>
              <a:rPr altLang="en-IN" b="1" sz="2800" lang="en-US">
                <a:solidFill>
                  <a:srgbClr val="800000"/>
                </a:solidFill>
              </a:rPr>
              <a:t>y</a:t>
            </a:r>
            <a:r>
              <a:rPr altLang="en-IN" b="1" sz="2800" lang="en-US">
                <a:solidFill>
                  <a:srgbClr val="800000"/>
                </a:solidFill>
              </a:rPr>
              <a:t> </a:t>
            </a:r>
            <a:r>
              <a:rPr altLang="en-IN" b="1" sz="2800" lang="en-US">
                <a:solidFill>
                  <a:srgbClr val="800000"/>
                </a:solidFill>
              </a:rPr>
              <a:t>p</a:t>
            </a:r>
            <a:r>
              <a:rPr altLang="en-IN" b="1" sz="2800" lang="en-US">
                <a:solidFill>
                  <a:srgbClr val="800000"/>
                </a:solidFill>
              </a:rPr>
              <a:t>o</a:t>
            </a:r>
            <a:r>
              <a:rPr altLang="en-IN" b="1" sz="2800" lang="en-US">
                <a:solidFill>
                  <a:srgbClr val="800000"/>
                </a:solidFill>
              </a:rPr>
              <a:t>r</a:t>
            </a:r>
            <a:r>
              <a:rPr altLang="en-IN" b="1" sz="2800" lang="en-US">
                <a:solidFill>
                  <a:srgbClr val="800000"/>
                </a:solidFill>
              </a:rPr>
              <a:t>tfolio </a:t>
            </a:r>
            <a:r>
              <a:rPr altLang="en-IN" b="1" sz="2800" lang="en-US">
                <a:solidFill>
                  <a:srgbClr val="800000"/>
                </a:solidFill>
              </a:rPr>
              <a:t>d</a:t>
            </a:r>
            <a:r>
              <a:rPr altLang="en-IN" b="1" sz="2800" lang="en-US">
                <a:solidFill>
                  <a:srgbClr val="800000"/>
                </a:solidFill>
              </a:rPr>
              <a:t>e</a:t>
            </a:r>
            <a:r>
              <a:rPr altLang="en-IN" b="1" sz="2800" lang="en-US">
                <a:solidFill>
                  <a:srgbClr val="800000"/>
                </a:solidFill>
              </a:rPr>
              <a:t>s</a:t>
            </a:r>
            <a:r>
              <a:rPr altLang="en-IN" b="1" sz="2800" lang="en-US">
                <a:solidFill>
                  <a:srgbClr val="800000"/>
                </a:solidFill>
              </a:rPr>
              <a:t>ign </a:t>
            </a:r>
            <a:r>
              <a:rPr altLang="en-IN" b="1" sz="2800" lang="en-US">
                <a:solidFill>
                  <a:srgbClr val="800000"/>
                </a:solidFill>
              </a:rPr>
              <a:t>i</a:t>
            </a:r>
            <a:r>
              <a:rPr altLang="en-IN" b="1" sz="2800" lang="en-US">
                <a:solidFill>
                  <a:srgbClr val="800000"/>
                </a:solidFill>
              </a:rPr>
              <a:t>n</a:t>
            </a:r>
            <a:r>
              <a:rPr altLang="en-IN" b="1" sz="2800" lang="en-US">
                <a:solidFill>
                  <a:srgbClr val="800000"/>
                </a:solidFill>
              </a:rPr>
              <a:t> </a:t>
            </a:r>
            <a:r>
              <a:rPr altLang="en-IN" b="1" sz="2800" lang="en-US">
                <a:solidFill>
                  <a:srgbClr val="800000"/>
                </a:solidFill>
              </a:rPr>
              <a:t>:</a:t>
            </a:r>
            <a:endParaRPr b="1" sz="2800" lang="en-IN">
              <a:solidFill>
                <a:srgbClr val="800000"/>
              </a:solidFill>
            </a:endParaRPr>
          </a:p>
          <a:p>
            <a:r>
              <a:rPr altLang="en-IN" b="1" sz="2800" lang="en-US">
                <a:solidFill>
                  <a:srgbClr val="800000"/>
                </a:solidFill>
              </a:rPr>
              <a:t>Clear purpose</a:t>
            </a:r>
            <a:r>
              <a:rPr altLang="en-IN" b="1" sz="2800" lang="en-US">
                <a:solidFill>
                  <a:srgbClr val="800000"/>
                </a:solidFill>
              </a:rPr>
              <a:t>,</a:t>
            </a:r>
            <a:r>
              <a:rPr altLang="en-IN" b="1" sz="2800" lang="en-US">
                <a:solidFill>
                  <a:srgbClr val="800000"/>
                </a:solidFill>
              </a:rPr>
              <a:t>Target audience</a:t>
            </a:r>
            <a:r>
              <a:rPr altLang="en-IN" b="1" sz="2800" lang="en-US">
                <a:solidFill>
                  <a:srgbClr val="800000"/>
                </a:solidFill>
              </a:rPr>
              <a:t>,</a:t>
            </a:r>
            <a:r>
              <a:rPr altLang="en-IN" b="1" sz="2800" lang="en-US">
                <a:solidFill>
                  <a:srgbClr val="800000"/>
                </a:solidFill>
              </a:rPr>
              <a:t>Visual identity</a:t>
            </a:r>
            <a:r>
              <a:rPr altLang="en-IN" b="1" sz="2800" lang="en-US">
                <a:solidFill>
                  <a:srgbClr val="800000"/>
                </a:solidFill>
              </a:rPr>
              <a:t>,</a:t>
            </a:r>
            <a:r>
              <a:rPr altLang="en-IN" b="1" sz="2800" lang="en-US">
                <a:solidFill>
                  <a:srgbClr val="800000"/>
                </a:solidFill>
              </a:rPr>
              <a:t>Content strategy</a:t>
            </a:r>
            <a:r>
              <a:rPr altLang="en-IN" b="1" sz="2800" lang="en-US">
                <a:solidFill>
                  <a:srgbClr val="800000"/>
                </a:solidFill>
              </a:rPr>
              <a:t>.</a:t>
            </a:r>
            <a:endParaRPr b="1" sz="2800" lang="en-IN">
              <a:solidFill>
                <a:srgbClr val="800000"/>
              </a:solidFill>
            </a:endParaRPr>
          </a:p>
        </p:txBody>
      </p:sp>
      <p:sp>
        <p:nvSpPr>
          <p:cNvPr id="1048706" name=""/>
          <p:cNvSpPr txBox="1"/>
          <p:nvPr/>
        </p:nvSpPr>
        <p:spPr>
          <a:xfrm>
            <a:off x="1428997" y="3219450"/>
            <a:ext cx="6667001" cy="17678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2060"/>
                </a:solidFill>
              </a:rPr>
              <a:t>L</a:t>
            </a:r>
            <a:r>
              <a:rPr altLang="en-IN" sz="2800" lang="en-US">
                <a:solidFill>
                  <a:srgbClr val="002060"/>
                </a:solidFill>
              </a:rPr>
              <a:t>a</a:t>
            </a:r>
            <a:r>
              <a:rPr altLang="en-IN" sz="2800" lang="en-US">
                <a:solidFill>
                  <a:srgbClr val="002060"/>
                </a:solidFill>
              </a:rPr>
              <a:t>y</a:t>
            </a:r>
            <a:r>
              <a:rPr altLang="en-IN" sz="2800" lang="en-US">
                <a:solidFill>
                  <a:srgbClr val="002060"/>
                </a:solidFill>
              </a:rPr>
              <a:t>out</a:t>
            </a:r>
            <a:r>
              <a:rPr altLang="en-IN" sz="2800" lang="en-US">
                <a:solidFill>
                  <a:srgbClr val="002060"/>
                </a:solidFill>
              </a:rPr>
              <a:t>: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2060"/>
                </a:solidFill>
              </a:rPr>
              <a:t>Introduction</a:t>
            </a:r>
            <a:r>
              <a:rPr altLang="en-IN" sz="2800" lang="en-US">
                <a:solidFill>
                  <a:srgbClr val="002060"/>
                </a:solidFill>
              </a:rPr>
              <a:t>,</a:t>
            </a:r>
            <a:r>
              <a:rPr altLang="en-IN" sz="2800" lang="en-US">
                <a:solidFill>
                  <a:srgbClr val="002060"/>
                </a:solidFill>
              </a:rPr>
              <a:t>Project showcases</a:t>
            </a:r>
            <a:r>
              <a:rPr altLang="en-IN" sz="2800" lang="en-US">
                <a:solidFill>
                  <a:srgbClr val="002060"/>
                </a:solidFill>
              </a:rPr>
              <a:t>,</a:t>
            </a:r>
            <a:r>
              <a:rPr altLang="en-IN" sz="2800" lang="en-US">
                <a:solidFill>
                  <a:srgbClr val="002060"/>
                </a:solidFill>
              </a:rPr>
              <a:t>Navigation</a:t>
            </a:r>
            <a:r>
              <a:rPr altLang="en-IN" sz="2800" lang="en-US">
                <a:solidFill>
                  <a:srgbClr val="002060"/>
                </a:solidFill>
              </a:rPr>
              <a:t>,</a:t>
            </a:r>
            <a:r>
              <a:rPr altLang="en-IN" sz="2800" lang="en-US">
                <a:solidFill>
                  <a:srgbClr val="002060"/>
                </a:solidFill>
              </a:rPr>
              <a:t>Visual hierarchy</a:t>
            </a:r>
            <a:r>
              <a:rPr altLang="en-IN" sz="2800" lang="en-US">
                <a:solidFill>
                  <a:srgbClr val="002060"/>
                </a:solidFill>
              </a:rPr>
              <a:t>,</a:t>
            </a:r>
            <a:r>
              <a:rPr altLang="en-IN" sz="2800" lang="en-US">
                <a:solidFill>
                  <a:srgbClr val="002060"/>
                </a:solidFill>
              </a:rPr>
              <a:t>Grid layout</a:t>
            </a:r>
            <a:r>
              <a:rPr altLang="en-IN" sz="2800" lang="en-US">
                <a:solidFill>
                  <a:srgbClr val="002060"/>
                </a:solidFill>
              </a:rPr>
              <a:t>,</a:t>
            </a:r>
            <a:r>
              <a:rPr altLang="en-IN" sz="2800" lang="en-US">
                <a:solidFill>
                  <a:srgbClr val="002060"/>
                </a:solidFill>
              </a:rPr>
              <a:t>Masonry layout</a:t>
            </a:r>
            <a:r>
              <a:rPr altLang="en-IN" sz="2800" lang="en-US">
                <a:solidFill>
                  <a:srgbClr val="00206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711" name=""/>
          <p:cNvSpPr txBox="1"/>
          <p:nvPr/>
        </p:nvSpPr>
        <p:spPr>
          <a:xfrm>
            <a:off x="1650297" y="1626218"/>
            <a:ext cx="7865793" cy="13487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330066"/>
                </a:solidFill>
              </a:rPr>
              <a:t>F</a:t>
            </a:r>
            <a:r>
              <a:rPr altLang="en-IN" sz="2800" lang="en-US">
                <a:solidFill>
                  <a:srgbClr val="330066"/>
                </a:solidFill>
              </a:rPr>
              <a:t>u</a:t>
            </a:r>
            <a:r>
              <a:rPr altLang="en-IN" sz="2800" lang="en-US">
                <a:solidFill>
                  <a:srgbClr val="330066"/>
                </a:solidFill>
              </a:rPr>
              <a:t>t</a:t>
            </a:r>
            <a:r>
              <a:rPr altLang="en-IN" sz="2800" lang="en-US">
                <a:solidFill>
                  <a:srgbClr val="330066"/>
                </a:solidFill>
              </a:rPr>
              <a:t>u</a:t>
            </a:r>
            <a:r>
              <a:rPr altLang="en-IN" sz="2800" lang="en-US">
                <a:solidFill>
                  <a:srgbClr val="330066"/>
                </a:solidFill>
              </a:rPr>
              <a:t>r</a:t>
            </a:r>
            <a:r>
              <a:rPr altLang="en-IN" sz="2800" lang="en-US">
                <a:solidFill>
                  <a:srgbClr val="330066"/>
                </a:solidFill>
              </a:rPr>
              <a:t>e</a:t>
            </a:r>
            <a:r>
              <a:rPr altLang="en-IN" sz="2800" lang="en-US">
                <a:solidFill>
                  <a:srgbClr val="330066"/>
                </a:solidFill>
              </a:rPr>
              <a:t>s</a:t>
            </a:r>
            <a:r>
              <a:rPr altLang="en-IN" sz="2800" lang="en-US">
                <a:solidFill>
                  <a:srgbClr val="330066"/>
                </a:solidFill>
              </a:rPr>
              <a:t>: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330066"/>
                </a:solidFill>
              </a:rPr>
              <a:t>Al-powered portfolio analysis</a:t>
            </a:r>
            <a:r>
              <a:rPr altLang="en-IN" sz="2800" lang="en-US">
                <a:solidFill>
                  <a:srgbClr val="330066"/>
                </a:solidFill>
              </a:rPr>
              <a:t>,</a:t>
            </a:r>
            <a:r>
              <a:rPr altLang="en-IN" sz="2800" lang="en-US">
                <a:solidFill>
                  <a:srgbClr val="330066"/>
                </a:solidFill>
              </a:rPr>
              <a:t>Cloud-based systems</a:t>
            </a:r>
            <a:r>
              <a:rPr altLang="en-IN" sz="2800" lang="en-US">
                <a:solidFill>
                  <a:srgbClr val="330066"/>
                </a:solidFill>
              </a:rPr>
              <a:t>,</a:t>
            </a:r>
            <a:r>
              <a:rPr altLang="en-IN" sz="2800" lang="en-US">
                <a:solidFill>
                  <a:srgbClr val="330066"/>
                </a:solidFill>
              </a:rPr>
              <a:t>Sustainability and ESG factors</a:t>
            </a:r>
            <a:r>
              <a:rPr altLang="en-IN" sz="2800" lang="en-US">
                <a:solidFill>
                  <a:srgbClr val="330066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12" name=""/>
          <p:cNvSpPr txBox="1"/>
          <p:nvPr/>
        </p:nvSpPr>
        <p:spPr>
          <a:xfrm>
            <a:off x="1567544" y="3219450"/>
            <a:ext cx="7255818" cy="21869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8000"/>
                </a:solidFill>
              </a:rPr>
              <a:t>F</a:t>
            </a:r>
            <a:r>
              <a:rPr altLang="en-IN" sz="2800" lang="en-US">
                <a:solidFill>
                  <a:srgbClr val="008000"/>
                </a:solidFill>
              </a:rPr>
              <a:t>u</a:t>
            </a:r>
            <a:r>
              <a:rPr altLang="en-IN" sz="2800" lang="en-US">
                <a:solidFill>
                  <a:srgbClr val="008000"/>
                </a:solidFill>
              </a:rPr>
              <a:t>n</a:t>
            </a:r>
            <a:r>
              <a:rPr altLang="en-IN" sz="2800" lang="en-US">
                <a:solidFill>
                  <a:srgbClr val="008000"/>
                </a:solidFill>
              </a:rPr>
              <a:t>c</a:t>
            </a:r>
            <a:r>
              <a:rPr altLang="en-IN" sz="2800" lang="en-US">
                <a:solidFill>
                  <a:srgbClr val="008000"/>
                </a:solidFill>
              </a:rPr>
              <a:t>tionality</a:t>
            </a:r>
            <a:r>
              <a:rPr altLang="en-IN" sz="2800" lang="en-US">
                <a:solidFill>
                  <a:srgbClr val="008000"/>
                </a:solidFill>
              </a:rPr>
              <a:t>: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8000"/>
                </a:solidFill>
              </a:rPr>
              <a:t>Automated data analysis</a:t>
            </a:r>
            <a:r>
              <a:rPr altLang="en-IN" sz="2800" lang="en-US">
                <a:solidFill>
                  <a:srgbClr val="008000"/>
                </a:solidFill>
              </a:rPr>
              <a:t>,</a:t>
            </a:r>
            <a:r>
              <a:rPr altLang="en-IN" sz="2800" lang="en-US">
                <a:solidFill>
                  <a:srgbClr val="008000"/>
                </a:solidFill>
              </a:rPr>
              <a:t>Predictive analytics</a:t>
            </a:r>
            <a:r>
              <a:rPr altLang="en-IN" sz="2800" lang="en-US">
                <a:solidFill>
                  <a:srgbClr val="008000"/>
                </a:solidFill>
              </a:rPr>
              <a:t>,</a:t>
            </a:r>
            <a:r>
              <a:rPr altLang="en-IN" sz="2800" lang="en-US">
                <a:solidFill>
                  <a:srgbClr val="008000"/>
                </a:solidFill>
              </a:rPr>
              <a:t>Real-time tracking and adjustment</a:t>
            </a:r>
            <a:r>
              <a:rPr altLang="en-IN" sz="2800" lang="en-US">
                <a:solidFill>
                  <a:srgbClr val="008000"/>
                </a:solidFill>
              </a:rPr>
              <a:t>,</a:t>
            </a:r>
            <a:r>
              <a:rPr altLang="en-IN" sz="2800" lang="en-US">
                <a:solidFill>
                  <a:srgbClr val="008000"/>
                </a:solidFill>
              </a:rPr>
              <a:t>Enhanced stakeholder engagement</a:t>
            </a:r>
            <a:r>
              <a:rPr altLang="en-IN" sz="2800" lang="en-US">
                <a:solidFill>
                  <a:srgbClr val="008000"/>
                </a:solidFill>
              </a:rPr>
              <a:t>,</a:t>
            </a:r>
            <a:r>
              <a:rPr altLang="en-IN" sz="2800" lang="en-US">
                <a:solidFill>
                  <a:srgbClr val="008000"/>
                </a:solidFill>
              </a:rPr>
              <a:t>Integration with enterprise architecture</a:t>
            </a:r>
            <a:r>
              <a:rPr altLang="en-IN" sz="2800" lang="en-US">
                <a:solidFill>
                  <a:srgbClr val="008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2024-03-27T19:07:22Z</dcterms:created>
  <dcterms:modified xsi:type="dcterms:W3CDTF">2025-08-29T06:39:32Z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54f522a128a74c1aa7ffd17d4ad6a8bc</vt:lpwstr>
  </property>
</Properties>
</file>