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8" r:id="rId12"/>
    <p:sldId id="270" r:id="rId13"/>
    <p:sldId id="265" r:id="rId14"/>
    <p:sldId id="266"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10/16/2020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latin typeface="Times New Roman" panose="02020603050405020304" pitchFamily="18" charset="0"/>
                <a:cs typeface="Times New Roman" panose="02020603050405020304" pitchFamily="18" charset="0"/>
              </a:rPr>
              <a:t>MINI PROJECT - 1</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IN" b="1" dirty="0" smtClean="0"/>
              <a:t>SEMINAR ON ACADEMIC GURU (ONLINE STUDENT FORUM)</a:t>
            </a:r>
            <a:endParaRPr lang="en-IN" b="1" dirty="0"/>
          </a:p>
        </p:txBody>
      </p:sp>
    </p:spTree>
    <p:extLst>
      <p:ext uri="{BB962C8B-B14F-4D97-AF65-F5344CB8AC3E}">
        <p14:creationId xmlns:p14="http://schemas.microsoft.com/office/powerpoint/2010/main" val="21600265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Times New Roman" panose="02020603050405020304" pitchFamily="18" charset="0"/>
                <a:cs typeface="Times New Roman" panose="02020603050405020304" pitchFamily="18" charset="0"/>
              </a:rPr>
              <a:t>Database Tables</a:t>
            </a:r>
            <a:endParaRPr lang="en-IN" sz="4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7127" y="2016662"/>
            <a:ext cx="6829060" cy="2449830"/>
          </a:xfrm>
          <a:prstGeom prst="rect">
            <a:avLst/>
          </a:prstGeom>
        </p:spPr>
      </p:pic>
      <p:sp>
        <p:nvSpPr>
          <p:cNvPr id="4" name="TextBox 3"/>
          <p:cNvSpPr txBox="1"/>
          <p:nvPr/>
        </p:nvSpPr>
        <p:spPr>
          <a:xfrm>
            <a:off x="9170377" y="2567355"/>
            <a:ext cx="2242038" cy="646331"/>
          </a:xfrm>
          <a:prstGeom prst="rect">
            <a:avLst/>
          </a:prstGeom>
          <a:noFill/>
        </p:spPr>
        <p:txBody>
          <a:bodyPr wrap="square" rtlCol="0">
            <a:spAutoFit/>
          </a:bodyPr>
          <a:lstStyle/>
          <a:p>
            <a:r>
              <a:rPr lang="en-IN" b="1" dirty="0" smtClean="0"/>
              <a:t>Posted Answers table</a:t>
            </a:r>
            <a:endParaRPr lang="en-IN" b="1" dirty="0"/>
          </a:p>
        </p:txBody>
      </p:sp>
    </p:spTree>
    <p:extLst>
      <p:ext uri="{BB962C8B-B14F-4D97-AF65-F5344CB8AC3E}">
        <p14:creationId xmlns:p14="http://schemas.microsoft.com/office/powerpoint/2010/main" val="2878682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latin typeface="Times New Roman" panose="02020603050405020304" pitchFamily="18" charset="0"/>
                <a:cs typeface="Times New Roman" panose="02020603050405020304" pitchFamily="18" charset="0"/>
              </a:rPr>
              <a:t>Output Screens</a:t>
            </a:r>
            <a:endParaRPr lang="en-IN" sz="4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091" y="1372204"/>
            <a:ext cx="4970318" cy="24655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7177" y="4028336"/>
            <a:ext cx="5354515" cy="2632214"/>
          </a:xfrm>
          <a:prstGeom prst="rect">
            <a:avLst/>
          </a:prstGeom>
        </p:spPr>
      </p:pic>
      <p:sp>
        <p:nvSpPr>
          <p:cNvPr id="5" name="TextBox 4"/>
          <p:cNvSpPr txBox="1"/>
          <p:nvPr/>
        </p:nvSpPr>
        <p:spPr>
          <a:xfrm>
            <a:off x="7737231" y="1784838"/>
            <a:ext cx="1995854" cy="369332"/>
          </a:xfrm>
          <a:prstGeom prst="rect">
            <a:avLst/>
          </a:prstGeom>
          <a:noFill/>
        </p:spPr>
        <p:txBody>
          <a:bodyPr wrap="square" rtlCol="0">
            <a:spAutoFit/>
          </a:bodyPr>
          <a:lstStyle/>
          <a:p>
            <a:r>
              <a:rPr lang="en-IN" b="1" dirty="0" smtClean="0"/>
              <a:t>Home page</a:t>
            </a:r>
            <a:endParaRPr lang="en-IN" b="1" dirty="0"/>
          </a:p>
        </p:txBody>
      </p:sp>
      <p:sp>
        <p:nvSpPr>
          <p:cNvPr id="6" name="TextBox 5"/>
          <p:cNvSpPr txBox="1"/>
          <p:nvPr/>
        </p:nvSpPr>
        <p:spPr>
          <a:xfrm>
            <a:off x="2083778" y="5090748"/>
            <a:ext cx="1987061" cy="646331"/>
          </a:xfrm>
          <a:prstGeom prst="rect">
            <a:avLst/>
          </a:prstGeom>
          <a:noFill/>
        </p:spPr>
        <p:txBody>
          <a:bodyPr wrap="square" rtlCol="0">
            <a:spAutoFit/>
          </a:bodyPr>
          <a:lstStyle/>
          <a:p>
            <a:r>
              <a:rPr lang="en-IN" b="1" dirty="0" smtClean="0"/>
              <a:t>User’s Profile Page</a:t>
            </a:r>
            <a:endParaRPr lang="en-IN" b="1" dirty="0"/>
          </a:p>
        </p:txBody>
      </p:sp>
    </p:spTree>
    <p:extLst>
      <p:ext uri="{BB962C8B-B14F-4D97-AF65-F5344CB8AC3E}">
        <p14:creationId xmlns:p14="http://schemas.microsoft.com/office/powerpoint/2010/main" val="21205795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latin typeface="Times New Roman" panose="02020603050405020304" pitchFamily="18" charset="0"/>
                <a:cs typeface="Times New Roman" panose="02020603050405020304" pitchFamily="18" charset="0"/>
              </a:rPr>
              <a:t>Output Screens</a:t>
            </a:r>
            <a:endParaRPr lang="en-IN" sz="4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983" y="1451981"/>
            <a:ext cx="5363309" cy="26212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1478" y="4073231"/>
            <a:ext cx="5240214" cy="2614573"/>
          </a:xfrm>
          <a:prstGeom prst="rect">
            <a:avLst/>
          </a:prstGeom>
        </p:spPr>
      </p:pic>
      <p:sp>
        <p:nvSpPr>
          <p:cNvPr id="5" name="TextBox 4"/>
          <p:cNvSpPr txBox="1"/>
          <p:nvPr/>
        </p:nvSpPr>
        <p:spPr>
          <a:xfrm>
            <a:off x="8220807" y="2246144"/>
            <a:ext cx="2505808" cy="369332"/>
          </a:xfrm>
          <a:prstGeom prst="rect">
            <a:avLst/>
          </a:prstGeom>
          <a:noFill/>
        </p:spPr>
        <p:txBody>
          <a:bodyPr wrap="square" rtlCol="0">
            <a:spAutoFit/>
          </a:bodyPr>
          <a:lstStyle/>
          <a:p>
            <a:r>
              <a:rPr lang="en-IN" b="1" dirty="0" smtClean="0"/>
              <a:t>Ask page</a:t>
            </a:r>
            <a:endParaRPr lang="en-IN" b="1" dirty="0"/>
          </a:p>
        </p:txBody>
      </p:sp>
      <p:sp>
        <p:nvSpPr>
          <p:cNvPr id="6" name="TextBox 5"/>
          <p:cNvSpPr txBox="1"/>
          <p:nvPr/>
        </p:nvSpPr>
        <p:spPr>
          <a:xfrm>
            <a:off x="1863969" y="5161085"/>
            <a:ext cx="2453054" cy="369332"/>
          </a:xfrm>
          <a:prstGeom prst="rect">
            <a:avLst/>
          </a:prstGeom>
          <a:noFill/>
        </p:spPr>
        <p:txBody>
          <a:bodyPr wrap="square" rtlCol="0">
            <a:spAutoFit/>
          </a:bodyPr>
          <a:lstStyle/>
          <a:p>
            <a:r>
              <a:rPr lang="en-IN" b="1" dirty="0" smtClean="0"/>
              <a:t>Post Answer popup</a:t>
            </a:r>
            <a:endParaRPr lang="en-IN" b="1" dirty="0"/>
          </a:p>
        </p:txBody>
      </p:sp>
    </p:spTree>
    <p:extLst>
      <p:ext uri="{BB962C8B-B14F-4D97-AF65-F5344CB8AC3E}">
        <p14:creationId xmlns:p14="http://schemas.microsoft.com/office/powerpoint/2010/main" val="8323694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4000" dirty="0" smtClean="0">
                <a:latin typeface="Times New Roman" panose="02020603050405020304" pitchFamily="18" charset="0"/>
                <a:cs typeface="Times New Roman" panose="02020603050405020304" pitchFamily="18" charset="0"/>
              </a:rPr>
              <a:t>Technologies Used</a:t>
            </a:r>
            <a:endParaRPr lang="en-IN" sz="40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p:txBody>
          <a:bodyPr/>
          <a:lstStyle/>
          <a:p>
            <a:r>
              <a:rPr lang="en-IN" dirty="0" smtClean="0"/>
              <a:t>JDK 8</a:t>
            </a:r>
          </a:p>
          <a:p>
            <a:r>
              <a:rPr lang="en-IN" dirty="0" smtClean="0"/>
              <a:t>Advanced Java (Eclipse Neon)</a:t>
            </a:r>
          </a:p>
          <a:p>
            <a:r>
              <a:rPr lang="en-IN" dirty="0" smtClean="0"/>
              <a:t>JDBC(Java Database Connectivity)</a:t>
            </a:r>
          </a:p>
          <a:p>
            <a:r>
              <a:rPr lang="en-IN" dirty="0" smtClean="0"/>
              <a:t>CSS/Bootstrap/HTML</a:t>
            </a:r>
          </a:p>
          <a:p>
            <a:r>
              <a:rPr lang="en-IN" dirty="0" smtClean="0"/>
              <a:t>JSP(Java Server Pages)</a:t>
            </a:r>
          </a:p>
          <a:p>
            <a:r>
              <a:rPr lang="en-IN" dirty="0" smtClean="0"/>
              <a:t>MySQL</a:t>
            </a:r>
          </a:p>
        </p:txBody>
      </p:sp>
    </p:spTree>
    <p:extLst>
      <p:ext uri="{BB962C8B-B14F-4D97-AF65-F5344CB8AC3E}">
        <p14:creationId xmlns:p14="http://schemas.microsoft.com/office/powerpoint/2010/main" val="10053251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latin typeface="Times New Roman" panose="02020603050405020304" pitchFamily="18" charset="0"/>
                <a:cs typeface="Times New Roman" panose="02020603050405020304" pitchFamily="18" charset="0"/>
              </a:rPr>
              <a:t>References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r>
              <a:rPr lang="en-IN" dirty="0" smtClean="0"/>
              <a:t>W3Schools</a:t>
            </a:r>
            <a:endParaRPr lang="en-IN" dirty="0"/>
          </a:p>
          <a:p>
            <a:pPr lvl="0"/>
            <a:r>
              <a:rPr lang="en-IN" dirty="0"/>
              <a:t>Stack </a:t>
            </a:r>
            <a:r>
              <a:rPr lang="en-IN" dirty="0" smtClean="0"/>
              <a:t>overflow </a:t>
            </a:r>
            <a:endParaRPr lang="en-IN" dirty="0"/>
          </a:p>
          <a:p>
            <a:pPr lvl="0"/>
            <a:r>
              <a:rPr lang="en-IN" dirty="0"/>
              <a:t>Geeks for </a:t>
            </a:r>
            <a:r>
              <a:rPr lang="en-IN" dirty="0" smtClean="0"/>
              <a:t>geeks </a:t>
            </a:r>
            <a:endParaRPr lang="en-IN" dirty="0"/>
          </a:p>
          <a:p>
            <a:pPr lvl="0"/>
            <a:r>
              <a:rPr lang="en-IN" dirty="0" err="1" smtClean="0"/>
              <a:t>TutorialsPoint</a:t>
            </a:r>
            <a:endParaRPr lang="en-IN" dirty="0"/>
          </a:p>
          <a:p>
            <a:r>
              <a:rPr lang="en-IN" dirty="0" err="1" smtClean="0"/>
              <a:t>JavatPoint</a:t>
            </a:r>
            <a:endParaRPr lang="en-IN" dirty="0"/>
          </a:p>
        </p:txBody>
      </p:sp>
    </p:spTree>
    <p:extLst>
      <p:ext uri="{BB962C8B-B14F-4D97-AF65-F5344CB8AC3E}">
        <p14:creationId xmlns:p14="http://schemas.microsoft.com/office/powerpoint/2010/main" val="1520174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b="1" dirty="0" smtClean="0"/>
              <a:t>Thank You</a:t>
            </a:r>
            <a:endParaRPr lang="en-IN" b="1" dirty="0"/>
          </a:p>
        </p:txBody>
      </p:sp>
      <p:sp>
        <p:nvSpPr>
          <p:cNvPr id="5" name="Subtitle 4"/>
          <p:cNvSpPr>
            <a:spLocks noGrp="1"/>
          </p:cNvSpPr>
          <p:nvPr>
            <p:ph type="subTitle" idx="1"/>
          </p:nvPr>
        </p:nvSpPr>
        <p:spPr/>
        <p:txBody>
          <a:bodyPr/>
          <a:lstStyle/>
          <a:p>
            <a:endParaRPr lang="en-IN"/>
          </a:p>
        </p:txBody>
      </p:sp>
    </p:spTree>
    <p:extLst>
      <p:ext uri="{BB962C8B-B14F-4D97-AF65-F5344CB8AC3E}">
        <p14:creationId xmlns:p14="http://schemas.microsoft.com/office/powerpoint/2010/main" val="6602652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3313" y="405647"/>
            <a:ext cx="1019611" cy="1009515"/>
          </a:xfrm>
          <a:prstGeom prst="rect">
            <a:avLst/>
          </a:prstGeom>
        </p:spPr>
      </p:pic>
      <p:sp>
        <p:nvSpPr>
          <p:cNvPr id="6" name="Title 5"/>
          <p:cNvSpPr>
            <a:spLocks noGrp="1"/>
          </p:cNvSpPr>
          <p:nvPr>
            <p:ph type="title"/>
          </p:nvPr>
        </p:nvSpPr>
        <p:spPr/>
        <p:txBody>
          <a:bodyPr/>
          <a:lstStyle/>
          <a:p>
            <a:r>
              <a:rPr lang="en-IN" sz="2400" b="1" dirty="0" smtClean="0">
                <a:latin typeface="Times New Roman" panose="02020603050405020304" pitchFamily="18" charset="0"/>
                <a:cs typeface="Times New Roman" panose="02020603050405020304" pitchFamily="18" charset="0"/>
              </a:rPr>
              <a:t>SHRI VISHNU ENGINEERING COLLEGE FOR WOMEN(A)</a:t>
            </a:r>
            <a:br>
              <a:rPr lang="en-IN" sz="2400" b="1" dirty="0" smtClean="0">
                <a:latin typeface="Times New Roman" panose="02020603050405020304" pitchFamily="18" charset="0"/>
                <a:cs typeface="Times New Roman" panose="02020603050405020304" pitchFamily="18" charset="0"/>
              </a:rPr>
            </a:br>
            <a:r>
              <a:rPr lang="en-IN" sz="2400" b="1" dirty="0" smtClean="0">
                <a:latin typeface="Times New Roman" panose="02020603050405020304" pitchFamily="18" charset="0"/>
                <a:cs typeface="Times New Roman" panose="02020603050405020304" pitchFamily="18" charset="0"/>
              </a:rPr>
              <a:t>   </a:t>
            </a:r>
            <a:r>
              <a:rPr lang="en-IN" sz="1800" b="1" dirty="0" smtClean="0">
                <a:latin typeface="Times New Roman" panose="02020603050405020304" pitchFamily="18" charset="0"/>
                <a:cs typeface="Times New Roman" panose="02020603050405020304" pitchFamily="18" charset="0"/>
              </a:rPr>
              <a:t>(Approved by AICTE, Accredited by NBA &amp; NAAC, Affiliated to JNTU Kakinada)</a:t>
            </a:r>
            <a:br>
              <a:rPr lang="en-IN" sz="1800" b="1" dirty="0" smtClean="0">
                <a:latin typeface="Times New Roman" panose="02020603050405020304" pitchFamily="18" charset="0"/>
                <a:cs typeface="Times New Roman" panose="02020603050405020304" pitchFamily="18" charset="0"/>
              </a:rPr>
            </a:br>
            <a:r>
              <a:rPr lang="en-IN" sz="1800" b="1" dirty="0" smtClean="0">
                <a:latin typeface="Times New Roman" panose="02020603050405020304" pitchFamily="18" charset="0"/>
                <a:cs typeface="Times New Roman" panose="02020603050405020304" pitchFamily="18" charset="0"/>
              </a:rPr>
              <a:t>                                                BHIMAVARAM - 534202</a:t>
            </a:r>
            <a:endParaRPr lang="en-IN" sz="18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3216867" y="2018866"/>
            <a:ext cx="6927594" cy="369332"/>
          </a:xfrm>
          <a:prstGeom prst="rect">
            <a:avLst/>
          </a:prstGeom>
          <a:noFill/>
        </p:spPr>
        <p:txBody>
          <a:bodyPr vert="horz" wrap="square" numCol="1" rtlCol="0" anchor="b" anchorCtr="0">
            <a:spAutoFit/>
          </a:bodyPr>
          <a:lstStyle/>
          <a:p>
            <a:r>
              <a:rPr lang="en-IN" b="1" dirty="0" smtClean="0">
                <a:latin typeface="Times New Roman" panose="02020603050405020304" pitchFamily="18" charset="0"/>
                <a:cs typeface="Times New Roman" panose="02020603050405020304" pitchFamily="18" charset="0"/>
              </a:rPr>
              <a:t>DEPARTMENT OF COMPUTER SCIENCE AND ENGINEERING</a:t>
            </a:r>
            <a:endParaRPr lang="en-IN"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195482" y="2721686"/>
            <a:ext cx="4916245" cy="923330"/>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                         Internal</a:t>
            </a:r>
            <a:r>
              <a:rPr lang="en-IN" dirty="0" smtClean="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Guide</a:t>
            </a:r>
          </a:p>
          <a:p>
            <a:r>
              <a:rPr lang="en-IN" b="1" dirty="0" smtClean="0">
                <a:latin typeface="Times New Roman" panose="02020603050405020304" pitchFamily="18" charset="0"/>
                <a:cs typeface="Times New Roman" panose="02020603050405020304" pitchFamily="18" charset="0"/>
              </a:rPr>
              <a:t>                  Mr. Y. RAMU </a:t>
            </a:r>
            <a:r>
              <a:rPr lang="en-IN" sz="1100" b="1" dirty="0" err="1" smtClean="0">
                <a:latin typeface="Times New Roman" panose="02020603050405020304" pitchFamily="18" charset="0"/>
                <a:cs typeface="Times New Roman" panose="02020603050405020304" pitchFamily="18" charset="0"/>
              </a:rPr>
              <a:t>M.Tech</a:t>
            </a:r>
            <a:r>
              <a:rPr lang="en-IN" sz="1100" b="1" dirty="0" smtClean="0">
                <a:latin typeface="Times New Roman" panose="02020603050405020304" pitchFamily="18" charset="0"/>
                <a:cs typeface="Times New Roman" panose="02020603050405020304" pitchFamily="18" charset="0"/>
              </a:rPr>
              <a:t>.,(</a:t>
            </a:r>
            <a:r>
              <a:rPr lang="en-IN" sz="1100" b="1" dirty="0" err="1" smtClean="0">
                <a:latin typeface="Times New Roman" panose="02020603050405020304" pitchFamily="18" charset="0"/>
                <a:cs typeface="Times New Roman" panose="02020603050405020304" pitchFamily="18" charset="0"/>
              </a:rPr>
              <a:t>Ph.D</a:t>
            </a:r>
            <a:r>
              <a:rPr lang="en-IN" sz="1100" b="1" dirty="0" smtClean="0">
                <a:latin typeface="Times New Roman" panose="02020603050405020304" pitchFamily="18" charset="0"/>
                <a:cs typeface="Times New Roman" panose="02020603050405020304" pitchFamily="18" charset="0"/>
              </a:rPr>
              <a:t>)</a:t>
            </a:r>
          </a:p>
          <a:p>
            <a:r>
              <a:rPr lang="en-IN" b="1" dirty="0" smtClean="0">
                <a:latin typeface="Times New Roman" panose="02020603050405020304" pitchFamily="18" charset="0"/>
                <a:cs typeface="Times New Roman" panose="02020603050405020304" pitchFamily="18" charset="0"/>
              </a:rPr>
              <a:t>                     Associate Professor</a:t>
            </a:r>
            <a:endParaRPr lang="en-IN"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786230" y="3978504"/>
            <a:ext cx="2818503" cy="376517"/>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Project Team Members</a:t>
            </a:r>
            <a:endParaRPr lang="en-IN"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2872292" y="4593515"/>
            <a:ext cx="5798372" cy="1631216"/>
          </a:xfrm>
          <a:prstGeom prst="rect">
            <a:avLst/>
          </a:prstGeom>
          <a:noFill/>
        </p:spPr>
        <p:txBody>
          <a:bodyPr wrap="square" rtlCol="0">
            <a:spAutoFit/>
          </a:bodyPr>
          <a:lstStyle/>
          <a:p>
            <a:r>
              <a:rPr lang="en-IN" sz="2000" dirty="0" smtClean="0">
                <a:latin typeface="Times New Roman" panose="02020603050405020304" pitchFamily="18" charset="0"/>
                <a:cs typeface="Times New Roman" panose="02020603050405020304" pitchFamily="18" charset="0"/>
              </a:rPr>
              <a:t>Paritala Umadevi – 18B01A05B0</a:t>
            </a:r>
          </a:p>
          <a:p>
            <a:r>
              <a:rPr lang="en-IN" sz="2000" dirty="0" err="1" smtClean="0">
                <a:latin typeface="Times New Roman" panose="02020603050405020304" pitchFamily="18" charset="0"/>
                <a:cs typeface="Times New Roman" panose="02020603050405020304" pitchFamily="18" charset="0"/>
              </a:rPr>
              <a:t>Pudi</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Veekshita</a:t>
            </a:r>
            <a:r>
              <a:rPr lang="en-IN" sz="2000" dirty="0" smtClean="0">
                <a:latin typeface="Times New Roman" panose="02020603050405020304" pitchFamily="18" charset="0"/>
                <a:cs typeface="Times New Roman" panose="02020603050405020304" pitchFamily="18" charset="0"/>
              </a:rPr>
              <a:t>     – 18B01A0580</a:t>
            </a:r>
          </a:p>
          <a:p>
            <a:r>
              <a:rPr lang="en-IN" sz="2000" dirty="0" err="1" smtClean="0">
                <a:latin typeface="Times New Roman" panose="02020603050405020304" pitchFamily="18" charset="0"/>
                <a:cs typeface="Times New Roman" panose="02020603050405020304" pitchFamily="18" charset="0"/>
              </a:rPr>
              <a:t>Yasalapu</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Laasika</a:t>
            </a:r>
            <a:r>
              <a:rPr lang="en-IN" sz="2000" dirty="0" smtClean="0">
                <a:latin typeface="Times New Roman" panose="02020603050405020304" pitchFamily="18" charset="0"/>
                <a:cs typeface="Times New Roman" panose="02020603050405020304" pitchFamily="18" charset="0"/>
              </a:rPr>
              <a:t> – 18B01A0588</a:t>
            </a:r>
          </a:p>
          <a:p>
            <a:r>
              <a:rPr lang="en-IN" sz="2000" dirty="0" smtClean="0">
                <a:latin typeface="Times New Roman" panose="02020603050405020304" pitchFamily="18" charset="0"/>
                <a:cs typeface="Times New Roman" panose="02020603050405020304" pitchFamily="18" charset="0"/>
              </a:rPr>
              <a:t>K. L. </a:t>
            </a:r>
            <a:r>
              <a:rPr lang="en-IN" sz="2000" dirty="0" err="1" smtClean="0">
                <a:latin typeface="Times New Roman" panose="02020603050405020304" pitchFamily="18" charset="0"/>
                <a:cs typeface="Times New Roman" panose="02020603050405020304" pitchFamily="18" charset="0"/>
              </a:rPr>
              <a:t>Prasanna</a:t>
            </a:r>
            <a:r>
              <a:rPr lang="en-IN" sz="2000" dirty="0" smtClean="0">
                <a:latin typeface="Times New Roman" panose="02020603050405020304" pitchFamily="18" charset="0"/>
                <a:cs typeface="Times New Roman" panose="02020603050405020304" pitchFamily="18" charset="0"/>
              </a:rPr>
              <a:t>     – 19B05A0512</a:t>
            </a:r>
          </a:p>
          <a:p>
            <a:r>
              <a:rPr lang="en-IN" sz="2000" dirty="0" smtClean="0">
                <a:latin typeface="Times New Roman" panose="02020603050405020304" pitchFamily="18" charset="0"/>
                <a:cs typeface="Times New Roman" panose="02020603050405020304" pitchFamily="18" charset="0"/>
              </a:rPr>
              <a:t>K. V. M. </a:t>
            </a:r>
            <a:r>
              <a:rPr lang="en-IN" sz="2000" dirty="0" err="1" smtClean="0">
                <a:latin typeface="Times New Roman" panose="02020603050405020304" pitchFamily="18" charset="0"/>
                <a:cs typeface="Times New Roman" panose="02020603050405020304" pitchFamily="18" charset="0"/>
              </a:rPr>
              <a:t>Madhuri</a:t>
            </a:r>
            <a:r>
              <a:rPr lang="en-IN" sz="2000" dirty="0" smtClean="0">
                <a:latin typeface="Times New Roman" panose="02020603050405020304" pitchFamily="18" charset="0"/>
                <a:cs typeface="Times New Roman" panose="02020603050405020304" pitchFamily="18" charset="0"/>
              </a:rPr>
              <a:t> – 19B05A0511</a:t>
            </a:r>
          </a:p>
        </p:txBody>
      </p:sp>
    </p:spTree>
    <p:extLst>
      <p:ext uri="{BB962C8B-B14F-4D97-AF65-F5344CB8AC3E}">
        <p14:creationId xmlns:p14="http://schemas.microsoft.com/office/powerpoint/2010/main" val="5308399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p:txBody>
          <a:bodyPr/>
          <a:lstStyle/>
          <a:p>
            <a:r>
              <a:rPr lang="en-IN" dirty="0" smtClean="0"/>
              <a:t>Our project is an implementation of “ONLINE STUDENT FORUM” where ideas and doubts are exchanged and clarified respectively.</a:t>
            </a:r>
          </a:p>
          <a:p>
            <a:r>
              <a:rPr lang="en-IN" dirty="0" smtClean="0"/>
              <a:t>Our project’s main aim is to provide a separate Student Forum for our college students.</a:t>
            </a:r>
          </a:p>
          <a:p>
            <a:r>
              <a:rPr lang="en-IN" dirty="0" smtClean="0"/>
              <a:t>It is a Web application where users get registered and post queries or answer others questions.</a:t>
            </a:r>
          </a:p>
        </p:txBody>
      </p:sp>
    </p:spTree>
    <p:extLst>
      <p:ext uri="{BB962C8B-B14F-4D97-AF65-F5344CB8AC3E}">
        <p14:creationId xmlns:p14="http://schemas.microsoft.com/office/powerpoint/2010/main" val="6364780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latin typeface="Times New Roman" panose="02020603050405020304" pitchFamily="18" charset="0"/>
                <a:cs typeface="Times New Roman" panose="02020603050405020304" pitchFamily="18" charset="0"/>
              </a:rPr>
              <a:t>Introduction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a:t>Students are facing much inconvenience to get their doubts clarified or to collect pre-requisites and get </a:t>
            </a:r>
            <a:r>
              <a:rPr lang="en-IN" dirty="0" smtClean="0"/>
              <a:t>prepared.</a:t>
            </a:r>
          </a:p>
          <a:p>
            <a:r>
              <a:rPr lang="en-IN" dirty="0" smtClean="0"/>
              <a:t>There </a:t>
            </a:r>
            <a:r>
              <a:rPr lang="en-IN" dirty="0"/>
              <a:t>are many students who want to know the requirements to attend a workshop, tips or suggestions for exams, pre requirements for any training programs being conducted etc</a:t>
            </a:r>
            <a:r>
              <a:rPr lang="en-IN" dirty="0" smtClean="0"/>
              <a:t>....</a:t>
            </a:r>
          </a:p>
          <a:p>
            <a:r>
              <a:rPr lang="en-IN" dirty="0" smtClean="0"/>
              <a:t>To clear the doubtful mind we came up with an Online Student Forum “ACADEMIC GURU” where students exchange doubts and clarify them.</a:t>
            </a:r>
          </a:p>
          <a:p>
            <a:r>
              <a:rPr lang="en-IN" dirty="0" smtClean="0"/>
              <a:t>Our users are both students and Faculty who need to register either to post question or to answer question.</a:t>
            </a:r>
            <a:endParaRPr lang="en-IN" dirty="0"/>
          </a:p>
        </p:txBody>
      </p:sp>
    </p:spTree>
    <p:extLst>
      <p:ext uri="{BB962C8B-B14F-4D97-AF65-F5344CB8AC3E}">
        <p14:creationId xmlns:p14="http://schemas.microsoft.com/office/powerpoint/2010/main" val="1597003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smtClean="0"/>
              <a:t>The registered users can able to see all the questions posted by other users and answer them.</a:t>
            </a:r>
          </a:p>
          <a:p>
            <a:r>
              <a:rPr lang="en-IN" dirty="0" smtClean="0"/>
              <a:t>The questions posted are available in home page (which include questions of all categories).</a:t>
            </a:r>
          </a:p>
          <a:p>
            <a:r>
              <a:rPr lang="en-IN" dirty="0" smtClean="0"/>
              <a:t>In Menu the queries are divided based on categories (Workshops, Recruitment, Training programs, Subjects).</a:t>
            </a:r>
          </a:p>
          <a:p>
            <a:r>
              <a:rPr lang="en-IN" dirty="0" smtClean="0"/>
              <a:t>This project is only for academic purpose.</a:t>
            </a:r>
          </a:p>
        </p:txBody>
      </p:sp>
    </p:spTree>
    <p:extLst>
      <p:ext uri="{BB962C8B-B14F-4D97-AF65-F5344CB8AC3E}">
        <p14:creationId xmlns:p14="http://schemas.microsoft.com/office/powerpoint/2010/main" val="32574188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IN" sz="4000" dirty="0" smtClean="0">
                <a:latin typeface="Times New Roman" panose="02020603050405020304" pitchFamily="18" charset="0"/>
                <a:cs typeface="Times New Roman" panose="02020603050405020304" pitchFamily="18" charset="0"/>
              </a:rPr>
              <a:t>Existing System</a:t>
            </a:r>
            <a:endParaRPr lang="en-IN" sz="4000" dirty="0">
              <a:latin typeface="Times New Roman" panose="02020603050405020304" pitchFamily="18" charset="0"/>
              <a:cs typeface="Times New Roman" panose="02020603050405020304" pitchFamily="18" charset="0"/>
            </a:endParaRPr>
          </a:p>
        </p:txBody>
      </p:sp>
      <p:pic>
        <p:nvPicPr>
          <p:cNvPr id="14" name="Content Placeholder 1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92924" y="2369294"/>
            <a:ext cx="3174603" cy="1752381"/>
          </a:xfrm>
        </p:spPr>
      </p:pic>
      <p:sp>
        <p:nvSpPr>
          <p:cNvPr id="15" name="Content Placeholder 14"/>
          <p:cNvSpPr>
            <a:spLocks noGrp="1"/>
          </p:cNvSpPr>
          <p:nvPr>
            <p:ph sz="half" idx="2"/>
          </p:nvPr>
        </p:nvSpPr>
        <p:spPr/>
        <p:txBody>
          <a:bodyPr/>
          <a:lstStyle/>
          <a:p>
            <a:r>
              <a:rPr lang="en-IN" dirty="0" smtClean="0"/>
              <a:t>“Student Edge” is an online platform for student affairs which also include a forum for student discussions.</a:t>
            </a:r>
          </a:p>
          <a:p>
            <a:r>
              <a:rPr lang="en-IN" dirty="0" smtClean="0"/>
              <a:t>Students in our college need to go to library or meet faculty to get their doubt clarified.</a:t>
            </a:r>
          </a:p>
          <a:p>
            <a:r>
              <a:rPr lang="en-IN" dirty="0" smtClean="0"/>
              <a:t>There may be times where faculty are not available.</a:t>
            </a:r>
            <a:endParaRPr lang="en-IN" dirty="0"/>
          </a:p>
        </p:txBody>
      </p:sp>
    </p:spTree>
    <p:extLst>
      <p:ext uri="{BB962C8B-B14F-4D97-AF65-F5344CB8AC3E}">
        <p14:creationId xmlns:p14="http://schemas.microsoft.com/office/powerpoint/2010/main" val="13659808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z="4000" dirty="0" smtClean="0">
                <a:latin typeface="Times New Roman" panose="02020603050405020304" pitchFamily="18" charset="0"/>
                <a:cs typeface="Times New Roman" panose="02020603050405020304" pitchFamily="18" charset="0"/>
              </a:rPr>
              <a:t>Proposed System</a:t>
            </a:r>
            <a:endParaRPr lang="en-IN" sz="4000"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p:txBody>
          <a:bodyPr/>
          <a:lstStyle/>
          <a:p>
            <a:r>
              <a:rPr lang="en-IN" dirty="0" smtClean="0"/>
              <a:t>We came up with an Online Student Forum to help our students in getting their doubts clarified.</a:t>
            </a:r>
          </a:p>
          <a:p>
            <a:r>
              <a:rPr lang="en-IN" dirty="0" smtClean="0"/>
              <a:t>Student at any point of time can post their question in the forum. This question is seen by all users in the forum and hence any one of them would answer the question.</a:t>
            </a:r>
          </a:p>
          <a:p>
            <a:r>
              <a:rPr lang="en-IN" dirty="0" smtClean="0"/>
              <a:t>This reduces student effort to go and meet faculty instead she can get direct clarification from that faculty or other students.</a:t>
            </a:r>
            <a:endParaRPr lang="en-IN" dirty="0"/>
          </a:p>
        </p:txBody>
      </p:sp>
    </p:spTree>
    <p:extLst>
      <p:ext uri="{BB962C8B-B14F-4D97-AF65-F5344CB8AC3E}">
        <p14:creationId xmlns:p14="http://schemas.microsoft.com/office/powerpoint/2010/main" val="5072692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MODULES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smtClean="0"/>
              <a:t>Module 1: The user is provided with all the questions that are posted by other users. To answer she/he can click on Post Answer and answer the question. To see the answers she/he can click on Shoe Answers.</a:t>
            </a:r>
          </a:p>
          <a:p>
            <a:r>
              <a:rPr lang="en-IN" dirty="0" smtClean="0"/>
              <a:t>Module 2: The ask page allows the user to post her doubt</a:t>
            </a:r>
          </a:p>
          <a:p>
            <a:r>
              <a:rPr lang="en-IN" dirty="0" smtClean="0"/>
              <a:t>Module 3: The profile page allows user to see his profile information, if wanted he/she can make changes in it.</a:t>
            </a:r>
          </a:p>
        </p:txBody>
      </p:sp>
    </p:spTree>
    <p:extLst>
      <p:ext uri="{BB962C8B-B14F-4D97-AF65-F5344CB8AC3E}">
        <p14:creationId xmlns:p14="http://schemas.microsoft.com/office/powerpoint/2010/main" val="11037452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latin typeface="Times New Roman" panose="02020603050405020304" pitchFamily="18" charset="0"/>
                <a:cs typeface="Times New Roman" panose="02020603050405020304" pitchFamily="18" charset="0"/>
              </a:rPr>
              <a:t>Database Tables</a:t>
            </a:r>
            <a:endParaRPr lang="en-IN" sz="4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5990" y="1584960"/>
            <a:ext cx="6856345" cy="2289810"/>
          </a:xfrm>
          <a:prstGeom prst="rect">
            <a:avLst/>
          </a:prstGeom>
        </p:spPr>
      </p:pic>
      <p:sp>
        <p:nvSpPr>
          <p:cNvPr id="6" name="TextBox 5"/>
          <p:cNvSpPr txBox="1"/>
          <p:nvPr/>
        </p:nvSpPr>
        <p:spPr>
          <a:xfrm>
            <a:off x="9852660" y="2057400"/>
            <a:ext cx="1651951" cy="646331"/>
          </a:xfrm>
          <a:prstGeom prst="rect">
            <a:avLst/>
          </a:prstGeom>
          <a:noFill/>
        </p:spPr>
        <p:txBody>
          <a:bodyPr wrap="square" rtlCol="0">
            <a:spAutoFit/>
          </a:bodyPr>
          <a:lstStyle/>
          <a:p>
            <a:r>
              <a:rPr lang="en-IN" b="1" dirty="0" smtClean="0"/>
              <a:t>User data table</a:t>
            </a:r>
            <a:endParaRPr lang="en-IN" b="1" dirty="0"/>
          </a:p>
        </p:txBody>
      </p:sp>
      <p:sp>
        <p:nvSpPr>
          <p:cNvPr id="7" name="TextBox 6"/>
          <p:cNvSpPr txBox="1"/>
          <p:nvPr/>
        </p:nvSpPr>
        <p:spPr>
          <a:xfrm flipH="1">
            <a:off x="9966959" y="5029200"/>
            <a:ext cx="1537652" cy="646331"/>
          </a:xfrm>
          <a:prstGeom prst="rect">
            <a:avLst/>
          </a:prstGeom>
          <a:noFill/>
        </p:spPr>
        <p:txBody>
          <a:bodyPr wrap="square" rtlCol="0">
            <a:spAutoFit/>
          </a:bodyPr>
          <a:lstStyle/>
          <a:p>
            <a:r>
              <a:rPr lang="en-IN" b="1" dirty="0" smtClean="0"/>
              <a:t>Questions table</a:t>
            </a:r>
            <a:endParaRPr lang="en-IN"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415" y="4425018"/>
            <a:ext cx="7335157" cy="1791143"/>
          </a:xfrm>
          <a:prstGeom prst="rect">
            <a:avLst/>
          </a:prstGeom>
        </p:spPr>
      </p:pic>
    </p:spTree>
    <p:extLst>
      <p:ext uri="{BB962C8B-B14F-4D97-AF65-F5344CB8AC3E}">
        <p14:creationId xmlns:p14="http://schemas.microsoft.com/office/powerpoint/2010/main" val="300135922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151</TotalTime>
  <Words>547</Words>
  <Application>Microsoft Office PowerPoint</Application>
  <PresentationFormat>Widescreen</PresentationFormat>
  <Paragraphs>63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Times New Roman</vt:lpstr>
      <vt:lpstr>Wingdings 3</vt:lpstr>
      <vt:lpstr>Wisp</vt:lpstr>
      <vt:lpstr>MINI PROJECT - 1</vt:lpstr>
      <vt:lpstr>SHRI VISHNU ENGINEERING COLLEGE FOR WOMEN(A)    (Approved by AICTE, Accredited by NBA &amp; NAAC, Affiliated to JNTU Kakinada)                                                 BHIMAVARAM - 534202</vt:lpstr>
      <vt:lpstr>Abstract</vt:lpstr>
      <vt:lpstr>Introduction</vt:lpstr>
      <vt:lpstr>PowerPoint Presentation</vt:lpstr>
      <vt:lpstr>Existing System</vt:lpstr>
      <vt:lpstr>Proposed System</vt:lpstr>
      <vt:lpstr>MODULES</vt:lpstr>
      <vt:lpstr>Database Tables</vt:lpstr>
      <vt:lpstr>Database Tables</vt:lpstr>
      <vt:lpstr>Output Screens</vt:lpstr>
      <vt:lpstr>Output Screens</vt:lpstr>
      <vt:lpstr>Technologies Used</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- 1</dc:title>
  <dc:creator>Umadevi Paritala</dc:creator>
  <cp:lastModifiedBy>Umadevi Paritala</cp:lastModifiedBy>
  <cp:revision>45</cp:revision>
  <dcterms:created xsi:type="dcterms:W3CDTF">2020-05-29T05:36:37Z</dcterms:created>
  <dcterms:modified xsi:type="dcterms:W3CDTF">2020-10-16T15:28:27Z</dcterms:modified>
</cp:coreProperties>
</file>