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66" r:id="rId5"/>
    <p:sldId id="265" r:id="rId6"/>
    <p:sldId id="268" r:id="rId7"/>
    <p:sldId id="269" r:id="rId8"/>
    <p:sldId id="270" r:id="rId9"/>
    <p:sldId id="264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77290"/>
            <a:ext cx="10515600" cy="4999990"/>
          </a:xfrm>
        </p:spPr>
        <p:txBody>
          <a:bodyPr/>
          <a:lstStyle/>
          <a:p>
            <a:pPr algn="ctr">
              <a:buNone/>
            </a:pP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buNone/>
            </a:pP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buNone/>
            </a:pP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buNone/>
            </a:pPr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NAME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: RESHMA ANANT REVANKAR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buNone/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B.E.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(Computer Science And Engineering)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1076325"/>
          </a:xfrm>
        </p:spPr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INHERITANCE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95" y="1529080"/>
            <a:ext cx="10515600" cy="521652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Inheritance is a process by which child class  acquires all the properties from parent  class.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Inheritance also called as “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Parent-Child Relationships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”.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Parent class is called  as 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Super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class and child class is called  as 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Sub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class.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Syntax: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class derivedclass-name 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extends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baseclass- name {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                 methods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       }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ABSTRACTION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30815" cy="37490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Abstraction is a process of hiding implemetation (internal) details and shows only functionality to users.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Example : SMS Sending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In sms sending we just type the text and send the messages but actually we don’t know internal processing of messages.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ENCAPSULATION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40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Encapsulation is a process of binding data and code together in a single unit.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Example: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Capsule: In capsule consists of several combination of medicines.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POLYMORPHISM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95" y="1964690"/>
            <a:ext cx="10515600" cy="3131820"/>
          </a:xfrm>
        </p:spPr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olymorphism: Polymorphism means performing single tasks in a different ways.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performing single actions in a different ways.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For Example :Sound of animals.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INTERFACE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635" y="1960245"/>
            <a:ext cx="10058400" cy="41954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Interface it is used to achieve abstraction .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An interface is declared by using the interface keyword .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Syntax 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interface&lt;interface_name&gt; {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   //declare methods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}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Thread and Process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1151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Process: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 program in execution is called as process.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 process consists of multiple threads.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Thread: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 thread is a part of the process.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All the threads of a process share the same address space 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49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TYPES</a:t>
            </a:r>
            <a:br>
              <a:rPr lang="en-US" b="1">
                <a:latin typeface="Times New Roman" panose="02020603050405020304" charset="0"/>
                <a:cs typeface="Times New Roman" panose="0202060305040502030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995" y="2052955"/>
            <a:ext cx="9796145" cy="41954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Datatypes specify different size and values that can stored in the variable.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Primitive datatypes: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These are predefined datatypes and notcreated by programmer.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Non Primitive datatypes :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These are not predefined but created by the programmer.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147320"/>
            <a:ext cx="9404985" cy="968375"/>
          </a:xfrm>
        </p:spPr>
        <p:txBody>
          <a:bodyPr>
            <a:normAutofit fontScale="90000"/>
          </a:bodyPr>
          <a:lstStyle/>
          <a:p>
            <a:r>
              <a:rPr lang="en-US" sz="489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Primitive datatypes in java:</a:t>
            </a:r>
            <a:br>
              <a:rPr lang="en-US">
                <a:latin typeface="Times New Roman" panose="02020603050405020304" charset="0"/>
                <a:cs typeface="Times New Roman" panose="0202060305040502030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605" y="991870"/>
            <a:ext cx="10616565" cy="57416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700" b="1">
                <a:latin typeface="Times New Roman" panose="02020603050405020304" charset="0"/>
                <a:cs typeface="Times New Roman" panose="02020603050405020304" charset="0"/>
              </a:rPr>
              <a:t>Integer datatype:</a:t>
            </a:r>
            <a:endParaRPr lang="en-US" sz="27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Default size is 4byte.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  int a=550000;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7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Float data type:</a:t>
            </a:r>
            <a:endParaRPr lang="en-US" sz="27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Default size is 4byte.</a:t>
            </a:r>
            <a:endParaRPr lang="en-US" sz="27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float ff=3.24f</a:t>
            </a:r>
            <a:endParaRPr lang="en-US" sz="27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endParaRPr lang="en-US" sz="27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sz="2700" b="1">
                <a:latin typeface="Times New Roman" panose="02020603050405020304" charset="0"/>
                <a:cs typeface="Times New Roman" panose="02020603050405020304" charset="0"/>
              </a:rPr>
              <a:t>Short data type:</a:t>
            </a:r>
            <a:endParaRPr lang="en-US" sz="27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Default size is 2byte.</a:t>
            </a:r>
            <a:endParaRPr lang="en-US" sz="27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short s=10000</a:t>
            </a:r>
            <a:endParaRPr lang="en-US" sz="27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13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5"/>
            <a:ext cx="10515600" cy="940435"/>
          </a:xfrm>
        </p:spPr>
        <p:txBody>
          <a:bodyPr>
            <a:normAutofit fontScale="90000"/>
          </a:bodyPr>
          <a:lstStyle/>
          <a:p>
            <a:r>
              <a:rPr lang="en-US" sz="49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Primitive datatypes in java:</a:t>
            </a:r>
            <a:b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970"/>
            <a:ext cx="10515600" cy="5955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Double data type: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Default size is 8 byte.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double d1=12.3;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Boolean data type: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Default size is 1bit.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boolean value=false;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Byte data type: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Default size is 1 byte.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byte a=10;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Primitive datatypes in java:</a:t>
            </a:r>
            <a:endParaRPr lang="en-US" sz="4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95" y="1853565"/>
            <a:ext cx="8946515" cy="4319270"/>
          </a:xfrm>
        </p:spPr>
        <p:txBody>
          <a:bodyPr/>
          <a:lstStyle/>
          <a:p>
            <a:pPr marL="0" indent="0">
              <a:buNone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Char data type: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Default size is 2 byte.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char letter=’A’;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Long data type: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Default size is 2 byte.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long a=10000L;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404985" cy="1138555"/>
          </a:xfrm>
        </p:spPr>
        <p:txBody>
          <a:bodyPr/>
          <a:lstStyle/>
          <a:p>
            <a:r>
              <a:rPr lang="en-US" sz="4400" b="1">
                <a:latin typeface="Times New Roman" panose="02020603050405020304" charset="0"/>
                <a:cs typeface="Times New Roman" panose="02020603050405020304" charset="0"/>
              </a:rPr>
              <a:t>Non primitive data types</a:t>
            </a:r>
            <a:endParaRPr lang="en-US" sz="4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95" y="2037715"/>
            <a:ext cx="10244455" cy="41954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Non primitive datatypes refers to memory locations where data is stored.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String: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 string is a sequence of characters 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Example: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String str=”Hello World”;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Non primitive data types</a:t>
            </a:r>
            <a:br>
              <a:rPr lang="en-US" b="1">
                <a:latin typeface="Times New Roman" panose="02020603050405020304" charset="0"/>
                <a:cs typeface="Times New Roman" panose="0202060305040502030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395" y="1991360"/>
            <a:ext cx="10583545" cy="419544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Array: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Array is a data type which stores multiple homogeneous variables.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In Array indexes starts from 0.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Syntax: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datatype [] array_name;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Example: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int[] marks;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OOPS CONCEPTS</a:t>
            </a:r>
            <a:br>
              <a:rPr lang="en-US" b="1">
                <a:latin typeface="Times New Roman" panose="02020603050405020304" charset="0"/>
                <a:cs typeface="Times New Roman" panose="0202060305040502030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85120" cy="31318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is a programming paradigm based on objects having data and methods defined in the class to which it belongs.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Focus on data with methods to operate upon the object's data.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Includes the concept like Encapsulation and abstraction which hides the complexities from the user and show only functionality.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9440" y="283210"/>
            <a:ext cx="9404985" cy="1094105"/>
          </a:xfrm>
        </p:spPr>
        <p:txBody>
          <a:bodyPr/>
          <a:lstStyle/>
          <a:p>
            <a:r>
              <a:rPr lang="en-US" sz="4400" b="1">
                <a:latin typeface="Times New Roman" panose="02020603050405020304" charset="0"/>
                <a:cs typeface="Times New Roman" panose="02020603050405020304" charset="0"/>
              </a:rPr>
              <a:t>CLASS AND OBJECT</a:t>
            </a:r>
            <a:endParaRPr lang="en-US" sz="4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9440" y="1562735"/>
            <a:ext cx="10515600" cy="529526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CLASS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 The class is blueprint from which objects are created.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It consists of group of objects which have common properties and class is created by class keyword.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      Example: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Car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OBJECT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:The Object is the real-time entity having some state and behavior.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The object of a class can be created by using the new keyword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Example: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Seats,wheels etc</a:t>
            </a:r>
            <a:endParaRPr lang="en-US"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3166</Words>
  <Application>WPS Presentation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Wingdings 3</vt:lpstr>
      <vt:lpstr>Arial</vt:lpstr>
      <vt:lpstr>Times New Roman</vt:lpstr>
      <vt:lpstr>Microsoft YaHei</vt:lpstr>
      <vt:lpstr>Arial Unicode MS</vt:lpstr>
      <vt:lpstr>Century Gothic</vt:lpstr>
      <vt:lpstr>Calibri</vt:lpstr>
      <vt:lpstr>Ion</vt:lpstr>
      <vt:lpstr>PowerPoint 演示文稿</vt:lpstr>
      <vt:lpstr> DATA TYPES </vt:lpstr>
      <vt:lpstr>Primitive datatypes in java: </vt:lpstr>
      <vt:lpstr> Primitive datatypes in java: </vt:lpstr>
      <vt:lpstr>Primitive datatypes in java:</vt:lpstr>
      <vt:lpstr>Non primitive data types</vt:lpstr>
      <vt:lpstr>Non primitive data types </vt:lpstr>
      <vt:lpstr>OOPS CONCEPTS </vt:lpstr>
      <vt:lpstr>CLASS AND OBJECT</vt:lpstr>
      <vt:lpstr>INHERITANCE</vt:lpstr>
      <vt:lpstr>ABSTRACTION</vt:lpstr>
      <vt:lpstr>ENCAPSULATION</vt:lpstr>
      <vt:lpstr>POLYMORPHISM</vt:lpstr>
      <vt:lpstr>INTERFACE</vt:lpstr>
      <vt:lpstr>Thread and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BASIC</dc:title>
  <dc:creator/>
  <cp:lastModifiedBy>Reshma</cp:lastModifiedBy>
  <cp:revision>16</cp:revision>
  <dcterms:created xsi:type="dcterms:W3CDTF">2022-01-22T16:16:00Z</dcterms:created>
  <dcterms:modified xsi:type="dcterms:W3CDTF">2022-01-23T16:02:42Z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0E1FFF98E4B347E6B7FFC02A9B26BEA8</vt:lpwstr>
  </property>
  <property fmtid="{D5CDD505-2E9C-101B-9397-08002B2CF9AE}" pid="3" name="KSOProductBuildVer">
    <vt:lpwstr>1033-11.2.0.10443</vt:lpwstr>
  </property>
</Properties>
</file>