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59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BANK MANAGEMENT SYSTEM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385945"/>
            <a:ext cx="7197725" cy="1852930"/>
          </a:xfrm>
        </p:spPr>
        <p:txBody>
          <a:bodyPr>
            <a:normAutofit/>
          </a:bodyPr>
          <a:lstStyle/>
          <a:p>
            <a:pPr algn="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Submitted by,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RESHMA A REVANKAR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2021-6258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140"/>
            <a:ext cx="10515600" cy="581914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56870"/>
            <a:ext cx="10131425" cy="915035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090" y="1379855"/>
            <a:ext cx="10669270" cy="5588000"/>
          </a:xfrm>
        </p:spPr>
        <p:txBody>
          <a:bodyPr>
            <a:no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Bank management system is an application for maintaining a person’s account in a bank.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system provides the access to the customer to create an account,Search Accounts.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Deposit/Withdraw the cash from an account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java program has following main menus: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Display 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Search By Account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Deposit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Withdrawal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395"/>
            <a:ext cx="10515600" cy="4694555"/>
          </a:xfrm>
        </p:spPr>
        <p:txBody>
          <a:bodyPr/>
          <a:lstStyle/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Initially, we will add some (N) customers to the bank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Display All Menu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used to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display all account details.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Search by Menu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account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used to search the bank account.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Deposit Menu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is used to deposit in money in particular account.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Withdrawal  Menu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is used to withdraw money from particular account.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Exit Menu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used to exit from the program.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CREATE AN ACCOUNT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360"/>
            <a:ext cx="10515600" cy="4058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How Many Customer U Want to Input : 2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Enter Account No: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CNBR0312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Enter Name: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ReshmaRevankar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Enter Balance: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25000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Enter Account No: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CNBR1220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Enter Name: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Akshay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Enter Balance: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30000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085850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DISPLAY ALL MENU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3245"/>
            <a:ext cx="10131425" cy="395795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Main Menu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Display 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Search By Account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 Deposit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 Withdrawal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5.E xit </a:t>
            </a:r>
            <a:endParaRPr lang="en-US"/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Ur Choice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CNBR0312,ReshmaRevankar,25000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CNBR1220,Akshay,30000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193165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SEARCH BY ACCOUNT MENU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2765"/>
            <a:ext cx="10131425" cy="454469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Main Menu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Display 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Search By Account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 Deposit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 Withdrawal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5.E xit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Ur Choice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Enter Account No U Want to Search...: CNBR0312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CNBR0312,ReshmaRevankar,25000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35" y="0"/>
            <a:ext cx="10870565" cy="1186180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DEPOSIT MENU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70" y="1185545"/>
            <a:ext cx="10997565" cy="5672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Main Menu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Display 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2. Search By Account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3. Deposit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4. Withdrawal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5.E xit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Ur Choice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Enter Account No : CNBR1220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CNBR1220,Akshay,30000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Enter Amount U Want to Deposit : 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10000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138430"/>
            <a:ext cx="9697085" cy="924560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WITHDRAWAL MENU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975"/>
            <a:ext cx="10515600" cy="5662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Main Menu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Display 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2. Search By Account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3. Deposit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4. Withdrawal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5.E xit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Ur Choice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Enter Account No : CNBR1220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CNBR1220,Akshay,40000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Enter Amount U Want to withdraw : 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10000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209040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EXIT MENU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6085"/>
            <a:ext cx="10131425" cy="438848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Main Menu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Display 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Search By Account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3. Deposit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4. Withdrawal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5.E xit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Ur Choice 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Good Bye..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WPS Presentation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 Light</vt:lpstr>
      <vt:lpstr>Calibri</vt:lpstr>
      <vt:lpstr>Celestial</vt:lpstr>
      <vt:lpstr>BANK MANAGEMENT SYSTEM</vt:lpstr>
      <vt:lpstr>INTRODUCTION</vt:lpstr>
      <vt:lpstr>PowerPoint 演示文稿</vt:lpstr>
      <vt:lpstr>CREATE AN ACCOUNT</vt:lpstr>
      <vt:lpstr>DISPLAY ALL MENU</vt:lpstr>
      <vt:lpstr>SEARCH BY ACCOUNT MENU</vt:lpstr>
      <vt:lpstr>DEPOSIT MENU</vt:lpstr>
      <vt:lpstr>WITHDRAWAL MENU</vt:lpstr>
      <vt:lpstr>EXIT MENU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/>
  <cp:lastModifiedBy>Reshma</cp:lastModifiedBy>
  <cp:revision>8</cp:revision>
  <dcterms:created xsi:type="dcterms:W3CDTF">2021-12-28T07:29:00Z</dcterms:created>
  <dcterms:modified xsi:type="dcterms:W3CDTF">2021-12-28T13:21:41Z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3761B3B7D6E9446184D2FD230BCB9322</vt:lpwstr>
  </property>
  <property fmtid="{D5CDD505-2E9C-101B-9397-08002B2CF9AE}" pid="3" name="KSOProductBuildVer">
    <vt:lpwstr>1033-11.2.0.10351</vt:lpwstr>
  </property>
</Properties>
</file>