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9" r:id="rId6"/>
    <p:sldId id="268" r:id="rId7"/>
    <p:sldId id="267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8E6D-0FB2-40BD-84F3-70CDFE612B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596F-33A3-4980-B6A8-749E8D6BEAD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Welcome to PLACEMENT  MANAGEMENT  SYSTEM PPT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628652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87CA2CD-BD04-420A-BF5C-F1178625820D}" type="datetime1">
              <a:rPr lang="en-US" b="1" smtClean="0">
                <a:solidFill>
                  <a:schemeClr val="tx1"/>
                </a:solidFill>
                <a:latin typeface="Algerian" panose="04020705040A02060702" pitchFamily="82" charset="0"/>
              </a:rPr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52"/>
            <a:ext cx="70723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228599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1.SYEDA AZRA SIDDIQUA </a:t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2.RESHMA REVANKAR</a:t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3.PASUPUREDDYDEEPIKA</a:t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4.REKHA C          </a:t>
            </a:r>
            <a:b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Batch code-2021-6258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sz="2400" b="1" dirty="0" smtClean="0">
                <a:solidFill>
                  <a:schemeClr val="tx2">
                    <a:lumMod val="50000"/>
                  </a:schemeClr>
                </a:solidFill>
                <a:latin typeface="Rockwell" panose="020606030202050204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Center-Bangalore-S Prayas</a:t>
            </a:r>
            <a:endParaRPr lang="en-GB" sz="2400" b="1" dirty="0" smtClean="0">
              <a:solidFill>
                <a:schemeClr val="tx2">
                  <a:lumMod val="50000"/>
                </a:schemeClr>
              </a:solidFill>
              <a:latin typeface="Rockwell" panose="020606030202050204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926" y="1857364"/>
            <a:ext cx="2643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Presented by </a:t>
            </a:r>
            <a:endParaRPr lang="en-US" sz="2400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9124" y="307181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Training Co-ordinator</a:t>
            </a:r>
            <a:endParaRPr lang="en-US" sz="2400" dirty="0" smtClean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Anjana sarode</a:t>
            </a:r>
            <a:endParaRPr lang="en-GB" sz="2400" dirty="0" smtClean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  <a:p>
            <a:pPr algn="ctr">
              <a:buNone/>
            </a:pPr>
            <a:r>
              <a:rPr lang="en-GB" sz="2400" b="1" dirty="0" smtClean="0">
                <a:solidFill>
                  <a:schemeClr val="accent6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EDUBRIDGE.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229600" cy="1143000"/>
          </a:xfrm>
        </p:spPr>
        <p:txBody>
          <a:bodyPr/>
          <a:lstStyle/>
          <a:p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5786" y="2413338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Management System a student/company information system is a web based system.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a large database of students wherein all the information of student including the personal records and the academic performance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Placement Management System is developed as an attempt to take a record of company and student by restricting such a large database to that of a particular class of student or company.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143116"/>
            <a:ext cx="76438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Java/J2EE technologies , HTML, CSS, JavaScript, Bootstrap, Hibernate.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 workbench 8.0.23CE.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Middleware/Server: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Apache Tomcat v8.5.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Spring Tool Suite4.0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Browser: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Best result on Google Chrome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Window 8 &amp; 10.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r>
              <a:rPr lang="en-US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:-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85918" y="5143512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Index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Shams_Tabrez\Desktop\PLACEMENT PICS\WhatsApp Image 2022-01-30 at 7.33.40 PM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728903"/>
            <a:ext cx="4038600" cy="22685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929322" y="5214950"/>
            <a:ext cx="1572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</a:t>
            </a:r>
            <a:endParaRPr lang="en-US" sz="2000" dirty="0"/>
          </a:p>
        </p:txBody>
      </p:sp>
      <p:pic>
        <p:nvPicPr>
          <p:cNvPr id="12" name="Content Placeholder 11" descr="C:\Users\Vedvyas\Downloads\WhatsApp Image 2022-01-31 at 11.20.43 PM (1).jpeg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28903"/>
            <a:ext cx="4038600" cy="226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Shams_Tabrez\Desktop\PLACEMENT PICS\WhatsApp Image 2022-01-30 at 7.21.20 PM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4038600" cy="227060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14480" y="4786322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Index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72132" y="4786322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Placement Index</a:t>
            </a:r>
            <a:endParaRPr lang="en-US" sz="2000" dirty="0"/>
          </a:p>
        </p:txBody>
      </p:sp>
      <p:pic>
        <p:nvPicPr>
          <p:cNvPr id="10" name="Content Placeholder 4" descr="C:\Users\Shams_Tabrez\Desktop\PLACEMENT PICS\WhatsApp Image 2022-01-30 at 7.32.58 PM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4038600" cy="2268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9395" y="1600200"/>
            <a:ext cx="4256405" cy="4526280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Index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Index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1" descr="college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2419985"/>
            <a:ext cx="4233545" cy="2205355"/>
          </a:xfrm>
          <a:prstGeom prst="rect">
            <a:avLst/>
          </a:prstGeom>
        </p:spPr>
      </p:pic>
      <p:pic>
        <p:nvPicPr>
          <p:cNvPr id="8" name="Picture 8" descr="Screenshot (3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2421255"/>
            <a:ext cx="3790950" cy="2247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60" y="5000636"/>
            <a:ext cx="1471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Tab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85918" y="5072074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C:\Users\Shams_Tabrez\Desktop\PLACEMENT PICS\WhatsApp Image 2022-01-30 at 7.33.49 PM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4038600" cy="2268557"/>
          </a:xfrm>
          <a:prstGeom prst="rect">
            <a:avLst/>
          </a:prstGeom>
          <a:noFill/>
        </p:spPr>
      </p:pic>
      <p:pic>
        <p:nvPicPr>
          <p:cNvPr id="10" name="Content Placeholder 9" descr="C:\Users\Vedvyas\Downloads\WhatsApp Image 2022-01-31 at 10.26.59 PM.jpeg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571744"/>
            <a:ext cx="4038600" cy="226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43306" y="5072074"/>
            <a:ext cx="112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5257808" cy="291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Presentation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Algerian</vt:lpstr>
      <vt:lpstr>Times New Roman</vt:lpstr>
      <vt:lpstr>Arial Black</vt:lpstr>
      <vt:lpstr>Rockwell</vt:lpstr>
      <vt:lpstr>Calibri</vt:lpstr>
      <vt:lpstr>Microsoft YaHei</vt:lpstr>
      <vt:lpstr>Arial Unicode MS</vt:lpstr>
      <vt:lpstr>Office Theme</vt:lpstr>
      <vt:lpstr>Welcome to PLACEMENT  MANAGEMENT  SYSTEM PPT</vt:lpstr>
      <vt:lpstr>PowerPoint 演示文稿</vt:lpstr>
      <vt:lpstr>INTRODUCTION</vt:lpstr>
      <vt:lpstr> Software Requirements:- </vt:lpstr>
      <vt:lpstr>Output </vt:lpstr>
      <vt:lpstr>Output </vt:lpstr>
      <vt:lpstr>Output </vt:lpstr>
      <vt:lpstr>Output </vt:lpstr>
      <vt:lpstr>Output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PLACEMENT  MANAGEMENT  PPT</dc:title>
  <dc:creator>Shams_Tabrez</dc:creator>
  <cp:lastModifiedBy>Reshma</cp:lastModifiedBy>
  <cp:revision>90</cp:revision>
  <dcterms:created xsi:type="dcterms:W3CDTF">2022-01-30T13:43:00Z</dcterms:created>
  <dcterms:modified xsi:type="dcterms:W3CDTF">2022-02-14T03:19:14Z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DDC495D6F43B4C3B9D546D385167EAB7</vt:lpwstr>
  </property>
  <property fmtid="{D5CDD505-2E9C-101B-9397-08002B2CF9AE}" pid="3" name="KSOProductBuildVer">
    <vt:lpwstr>1033-11.2.0.10463</vt:lpwstr>
  </property>
</Properties>
</file>