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anchor="t" bIns="45720" lIns="91440" rIns="91440" rtlCol="0" tIns="45720" wrap="square">
            <a:spAutoFit/>
          </a:bodyPr>
          <a:p>
            <a:r>
              <a:rPr dirty="0" sz="2400" lang="en-US"/>
              <a:t>STUDENT NAME: </a:t>
            </a:r>
            <a:r>
              <a:rPr dirty="0" sz="2400" lang="en-US"/>
              <a:t>A</a:t>
            </a:r>
            <a:r>
              <a:rPr dirty="0" sz="2400" lang="en-US"/>
              <a:t>.</a:t>
            </a:r>
            <a:r>
              <a:rPr dirty="0" sz="2400" lang="en-US"/>
              <a:t>R</a:t>
            </a:r>
            <a:r>
              <a:rPr dirty="0" sz="2400" lang="en-US"/>
              <a:t>E</a:t>
            </a:r>
            <a:r>
              <a:rPr dirty="0" sz="2400" lang="en-US"/>
              <a:t>S</a:t>
            </a:r>
            <a:r>
              <a:rPr dirty="0" sz="2400" lang="en-US"/>
              <a:t>H</a:t>
            </a:r>
            <a:r>
              <a:rPr dirty="0" sz="2400" lang="en-US"/>
              <a:t>M</a:t>
            </a:r>
            <a:r>
              <a:rPr dirty="0" sz="2400" lang="en-US"/>
              <a:t>A</a:t>
            </a:r>
            <a:endParaRPr altLang="en-US" lang="zh-CN"/>
          </a:p>
          <a:p>
            <a:r>
              <a:rPr dirty="0" sz="2400" lang="en-US"/>
              <a:t>REGISTER NO AND NMID: asbru3j2428b0240</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ER </a:t>
            </a:r>
            <a:r>
              <a:rPr dirty="0" sz="2400" lang="en-US"/>
              <a:t>SCIENCE </a:t>
            </a:r>
            <a:r>
              <a:rPr dirty="0" sz="2400" lang="en-US"/>
              <a:t>W</a:t>
            </a:r>
            <a:r>
              <a:rPr dirty="0" sz="2400" lang="en-US"/>
              <a:t>I</a:t>
            </a:r>
            <a:r>
              <a:rPr dirty="0" sz="2400" lang="en-US"/>
              <a:t>T</a:t>
            </a:r>
            <a:r>
              <a:rPr dirty="0" sz="2400" lang="en-US"/>
              <a:t>H</a:t>
            </a:r>
            <a:r>
              <a:rPr dirty="0" sz="2400" lang="en-US"/>
              <a:t> </a:t>
            </a:r>
            <a:r>
              <a:rPr dirty="0" sz="2400" lang="en-US"/>
              <a:t>D</a:t>
            </a:r>
            <a:r>
              <a:rPr dirty="0" sz="2400" lang="en-US"/>
              <a:t>A</a:t>
            </a:r>
            <a:r>
              <a:rPr dirty="0" sz="2400" lang="en-US"/>
              <a:t>T</a:t>
            </a:r>
            <a:r>
              <a:rPr dirty="0" sz="2400" lang="en-US"/>
              <a:t>A</a:t>
            </a:r>
            <a:r>
              <a:rPr dirty="0" sz="2400" lang="en-US"/>
              <a:t> </a:t>
            </a:r>
            <a:r>
              <a:rPr dirty="0" sz="2400" lang="en-US"/>
              <a:t>A</a:t>
            </a:r>
            <a:r>
              <a:rPr dirty="0" sz="2400" lang="en-US"/>
              <a:t>N</a:t>
            </a:r>
            <a:r>
              <a:rPr dirty="0" sz="2400" lang="en-US"/>
              <a:t>A</a:t>
            </a:r>
            <a:r>
              <a:rPr dirty="0" sz="2400" lang="en-US"/>
              <a:t>LYTICS </a:t>
            </a:r>
            <a:endParaRPr altLang="en-US" lang="zh-CN"/>
          </a:p>
          <a:p>
            <a:r>
              <a:rPr dirty="0" sz="2400" lang="en-US"/>
              <a:t>COLLEGE: </a:t>
            </a:r>
            <a:r>
              <a:rPr dirty="0" sz="2400" lang="en-US"/>
              <a:t>T</a:t>
            </a:r>
            <a:r>
              <a:rPr dirty="0" sz="2400" lang="en-US"/>
              <a:t>I</a:t>
            </a:r>
            <a:r>
              <a:rPr dirty="0" sz="2400" lang="en-US"/>
              <a:t>R</a:t>
            </a:r>
            <a:r>
              <a:rPr dirty="0" sz="2400" lang="en-US"/>
              <a:t>U</a:t>
            </a:r>
            <a:r>
              <a:rPr dirty="0" sz="2400" lang="en-US"/>
              <a:t>P</a:t>
            </a:r>
            <a:r>
              <a:rPr dirty="0" sz="2400" lang="en-US"/>
              <a:t>P</a:t>
            </a:r>
            <a:r>
              <a:rPr dirty="0" sz="2400" lang="en-US"/>
              <a:t>U</a:t>
            </a:r>
            <a:r>
              <a:rPr dirty="0" sz="2400" lang="en-US"/>
              <a:t>R</a:t>
            </a:r>
            <a:r>
              <a:rPr dirty="0" sz="2400" lang="en-US"/>
              <a:t> </a:t>
            </a:r>
            <a:r>
              <a:rPr dirty="0" sz="2400" lang="en-US"/>
              <a:t>K</a:t>
            </a:r>
            <a:r>
              <a:rPr dirty="0" sz="2400" lang="en-US"/>
              <a:t>U</a:t>
            </a:r>
            <a:r>
              <a:rPr dirty="0" sz="2400" lang="en-US"/>
              <a:t>M</a:t>
            </a:r>
            <a:r>
              <a:rPr dirty="0" sz="2400" lang="en-US"/>
              <a:t>A</a:t>
            </a:r>
            <a:r>
              <a:rPr dirty="0" sz="2400" lang="en-US"/>
              <a:t>R</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EN </a:t>
            </a:r>
            <a:endParaRPr altLang="en-US" lang="zh-CN"/>
          </a:p>
          <a:p>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IYAR </a:t>
            </a:r>
            <a:r>
              <a:rPr dirty="0" sz="2400" lang="en-US"/>
              <a:t>U</a:t>
            </a:r>
            <a:r>
              <a:rPr dirty="0" sz="2400" lang="en-US"/>
              <a:t>N</a:t>
            </a:r>
            <a:r>
              <a:rPr dirty="0" sz="2400" lang="en-US"/>
              <a:t>I</a:t>
            </a:r>
            <a:r>
              <a:rPr dirty="0" sz="2400" lang="en-US"/>
              <a:t>VERSITY </a:t>
            </a:r>
            <a:r>
              <a:rPr dirty="0" sz="2400" lang="en-US"/>
              <a:t>C</a:t>
            </a:r>
            <a:r>
              <a:rPr dirty="0" sz="2400" lang="en-US"/>
              <a:t>O</a:t>
            </a:r>
            <a:r>
              <a:rPr dirty="0" sz="2400" lang="en-US"/>
              <a:t>I</a:t>
            </a:r>
            <a:r>
              <a:rPr dirty="0" sz="2400" lang="en-US"/>
              <a:t>M</a:t>
            </a:r>
            <a:r>
              <a:rPr dirty="0" sz="2400" lang="en-US"/>
              <a:t>B</a:t>
            </a:r>
            <a:r>
              <a:rPr dirty="0" sz="2400" lang="en-US"/>
              <a:t>ATORE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005865" y="1428065"/>
            <a:ext cx="2244724" cy="4648885"/>
          </a:xfrm>
          <a:prstGeom prst="rect"/>
        </p:spPr>
      </p:pic>
      <p:pic>
        <p:nvPicPr>
          <p:cNvPr id="2097169" name=""/>
          <p:cNvPicPr>
            <a:picLocks/>
          </p:cNvPicPr>
          <p:nvPr/>
        </p:nvPicPr>
        <p:blipFill>
          <a:blip xmlns:r="http://schemas.openxmlformats.org/officeDocument/2006/relationships" r:embed="rId3"/>
          <a:stretch>
            <a:fillRect/>
          </a:stretch>
        </p:blipFill>
        <p:spPr>
          <a:xfrm rot="0">
            <a:off x="6096000" y="1428065"/>
            <a:ext cx="2286213" cy="463338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2135238" y="1695450"/>
            <a:ext cx="6397525" cy="2225040"/>
          </a:xfrm>
          <a:prstGeom prst="rect"/>
        </p:spPr>
        <p:txBody>
          <a:bodyPr rtlCol="0" wrap="square">
            <a:spAutoFit/>
          </a:bodyPr>
          <a:p>
            <a:r>
              <a:rPr sz="2800" lang="en-US">
                <a:solidFill>
                  <a:srgbClr val="000000"/>
                </a:solidFill>
              </a:rPr>
              <a:t>Cloud computing provides scalable, cost-efficient, and secure solutions for storing data, running applications, and managing resources. It enhances flexibility, supports innovation, and ensures high availability, making it essential for modern businesses and users.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3257551" y="829627"/>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1" name=""/>
          <p:cNvSpPr txBox="1"/>
          <p:nvPr/>
        </p:nvSpPr>
        <p:spPr>
          <a:xfrm>
            <a:off x="4096000" y="3219450"/>
            <a:ext cx="4000000" cy="447040"/>
          </a:xfrm>
          <a:prstGeom prst="rect"/>
        </p:spPr>
        <p:txBody>
          <a:bodyPr rtlCol="0" wrap="square">
            <a:spAutoFit/>
          </a:bodyPr>
          <a:p>
            <a:r>
              <a:rPr sz="2800" lang="en-US">
                <a:solidFill>
                  <a:srgbClr val="000000"/>
                </a:solidFill>
              </a:rPr>
              <a:t>C</a:t>
            </a:r>
            <a:r>
              <a:rPr sz="2800" lang="en-US">
                <a:solidFill>
                  <a:srgbClr val="000000"/>
                </a:solidFill>
              </a:rPr>
              <a:t>L</a:t>
            </a:r>
            <a:r>
              <a:rPr sz="2800" lang="en-US">
                <a:solidFill>
                  <a:srgbClr val="000000"/>
                </a:solidFill>
              </a:rPr>
              <a:t>O</a:t>
            </a:r>
            <a:r>
              <a:rPr sz="2800" lang="en-US">
                <a:solidFill>
                  <a:srgbClr val="000000"/>
                </a:solidFill>
              </a:rPr>
              <a:t>U</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U</a:t>
            </a:r>
            <a:r>
              <a:rPr sz="2800" lang="en-US">
                <a:solidFill>
                  <a:srgbClr val="000000"/>
                </a:solidFill>
              </a:rPr>
              <a:t>TING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2" name=""/>
          <p:cNvSpPr txBox="1"/>
          <p:nvPr/>
        </p:nvSpPr>
        <p:spPr>
          <a:xfrm>
            <a:off x="1122318" y="1915159"/>
            <a:ext cx="6575177" cy="1513840"/>
          </a:xfrm>
          <a:prstGeom prst="rect"/>
        </p:spPr>
        <p:txBody>
          <a:bodyPr rtlCol="0" wrap="square">
            <a:spAutoFit/>
          </a:bodyPr>
          <a:p>
            <a:r>
              <a:rPr sz="2800" lang="en-US">
                <a:solidFill>
                  <a:srgbClr val="000000"/>
                </a:solidFill>
              </a:rPr>
              <a:t>Traditional IT systems face challenges in scalability, cost, and security. Cloud computing is needed to provide flexible, secure, and cost-efficient access to resources on demand.</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3" name=""/>
          <p:cNvSpPr txBox="1"/>
          <p:nvPr/>
        </p:nvSpPr>
        <p:spPr>
          <a:xfrm>
            <a:off x="1435860" y="2099310"/>
            <a:ext cx="6524846" cy="4358640"/>
          </a:xfrm>
          <a:prstGeom prst="rect"/>
        </p:spPr>
        <p:txBody>
          <a:bodyPr rtlCol="0" wrap="square">
            <a:spAutoFit/>
          </a:bodyPr>
          <a:p>
            <a:r>
              <a:rPr sz="2800" lang="en-US">
                <a:solidFill>
                  <a:srgbClr val="000000"/>
                </a:solidFill>
              </a:rPr>
              <a:t>This project focuses on leveraging cloud computing to provide scalable, secure, and cost-effective solutions for data storage and application deployment. Using cloud services, the project enables on-demand access to computing resources, improved collaboration, disaster recovery, and high availability. It aims to demonstrate how cloud platforms can reduce infrastructure costs while ensuring flexibility, reliability, and security for businesses and users.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2352880" y="2114696"/>
            <a:ext cx="5638602" cy="4358641"/>
          </a:xfrm>
          <a:prstGeom prst="rect"/>
        </p:spPr>
        <p:txBody>
          <a:bodyPr rtlCol="0" wrap="square">
            <a:spAutoFit/>
          </a:bodyPr>
          <a:p>
            <a:r>
              <a:rPr sz="2800" lang="en-US">
                <a:solidFill>
                  <a:srgbClr val="000000"/>
                </a:solidFill>
              </a:rPr>
              <a:t>1. Individual Users 🧑‍</a:t>
            </a:r>
            <a:r>
              <a:rPr altLang="en-US" sz="2800" lang="en-US">
                <a:solidFill>
                  <a:srgbClr val="000000"/>
                </a:solidFill>
              </a:rPr>
              <a:t>👩🏻‍💻</a:t>
            </a:r>
            <a:r>
              <a:rPr sz="2800" lang="en-US">
                <a:solidFill>
                  <a:srgbClr val="000000"/>
                </a:solidFill>
              </a:rPr>
              <a:t>
2. Businesses / Enterprises 🏢
3. Developers &amp; IT Teams 👨‍💻👩‍💻
4. Government &amp; Institutions 🏛️
5. Educational Sector 🎓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381750" y="10322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200980" y="561704"/>
            <a:ext cx="10776583"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461335" y="1783079"/>
            <a:ext cx="6120814" cy="3291840"/>
          </a:xfrm>
          <a:prstGeom prst="rect"/>
        </p:spPr>
        <p:txBody>
          <a:bodyPr rtlCol="0" wrap="square">
            <a:spAutoFit/>
          </a:bodyPr>
          <a:p>
            <a:r>
              <a:rPr sz="2800" lang="en-US">
                <a:solidFill>
                  <a:srgbClr val="000000"/>
                </a:solidFill>
              </a:rPr>
              <a:t>Tools:</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AWS, Azure, GCP, Docker, Kubernetes, Terraform, CloudWatch.</a:t>
            </a:r>
            <a:endParaRPr sz="2800" lang="en-US">
              <a:solidFill>
                <a:srgbClr val="000000"/>
              </a:solidFill>
            </a:endParaRPr>
          </a:p>
          <a:p>
            <a:endParaRPr sz="2800" lang="en-US">
              <a:solidFill>
                <a:srgbClr val="000000"/>
              </a:solidFill>
            </a:endParaRPr>
          </a:p>
          <a:p>
            <a:r>
              <a:rPr sz="2800" lang="en-US">
                <a:solidFill>
                  <a:srgbClr val="000000"/>
                </a:solidFill>
              </a:rPr>
              <a:t>Techniques:</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Virtualization, Containerization, Load Balancing, Auto-scaling, Serverless, Encryption.</a:t>
            </a:r>
            <a:endParaRPr sz="2800" lang="en-US">
              <a:solidFill>
                <a:srgbClr val="000000"/>
              </a:solidFill>
            </a:endParaRPr>
          </a:p>
          <a:p>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649286" y="264472"/>
            <a:ext cx="8794750"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2375627" y="982340"/>
            <a:ext cx="7050218" cy="5781041"/>
          </a:xfrm>
          <a:prstGeom prst="rect"/>
        </p:spPr>
        <p:txBody>
          <a:bodyPr rtlCol="0" wrap="square">
            <a:spAutoFit/>
          </a:bodyPr>
          <a:p>
            <a:r>
              <a:rPr sz="2800" lang="en-US">
                <a:solidFill>
                  <a:srgbClr val="000000"/>
                </a:solidFill>
              </a:rPr>
              <a:t>1. Cover Page – Title, Name, Contact
2. Introduction – About you &amp; cloud interest
3. Problem Statement – Short challenge
4. Project Overview – Goal &amp; purpose
5. Tools &amp; Techniques – Tech stack used
6. Architecture Diagram – Simple workflow
7. Results/Benefits – Key outcomes
8. Conclusion – Summary &amp; future scope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609601"/>
          </a:xfrm>
        </p:spPr>
        <p:txBody>
          <a:bodyPr/>
          <a:p>
            <a:r>
              <a:rPr dirty="0" lang="en-IN"/>
              <a:t>FEATURES AND FUNCTIONALITY</a:t>
            </a:r>
          </a:p>
        </p:txBody>
      </p:sp>
      <p:sp>
        <p:nvSpPr>
          <p:cNvPr id="1048708" name=""/>
          <p:cNvSpPr txBox="1"/>
          <p:nvPr/>
        </p:nvSpPr>
        <p:spPr>
          <a:xfrm>
            <a:off x="1524418" y="1782555"/>
            <a:ext cx="6494333" cy="2580640"/>
          </a:xfrm>
          <a:prstGeom prst="rect"/>
        </p:spPr>
        <p:txBody>
          <a:bodyPr rtlCol="0" wrap="square">
            <a:spAutoFit/>
          </a:bodyPr>
          <a:p>
            <a:r>
              <a:rPr sz="2800" lang="en-US">
                <a:solidFill>
                  <a:srgbClr val="000000"/>
                </a:solidFill>
              </a:rPr>
              <a:t>Features: On-demand service, scalability, elasticity, pay-per-use, broad network access, security.
Functionality: Data storage, application hosting, backup &amp; recovery, collaboration, software development, resource management.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2025-09-02T05:46:22Z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a35d7e0fb1234a19924348ed221a8218</vt:lpwstr>
  </property>
</Properties>
</file>