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8" r:id="rId4"/>
    <p:sldId id="258" r:id="rId5"/>
    <p:sldId id="259" r:id="rId6"/>
    <p:sldId id="257" r:id="rId7"/>
    <p:sldId id="265" r:id="rId8"/>
    <p:sldId id="266" r:id="rId9"/>
    <p:sldId id="269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6" autoAdjust="0"/>
    <p:restoredTop sz="74768" autoAdjust="0"/>
  </p:normalViewPr>
  <p:slideViewPr>
    <p:cSldViewPr snapToGrid="0">
      <p:cViewPr varScale="1">
        <p:scale>
          <a:sx n="54" d="100"/>
          <a:sy n="54" d="100"/>
        </p:scale>
        <p:origin x="17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259DE-8896-4972-812B-70670147843C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AF779-D250-46B0-B4C0-15E62C6ED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35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AF779-D250-46B0-B4C0-15E62C6ED6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2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Main.js configure all the things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AF779-D250-46B0-B4C0-15E62C6ED6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56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it in app.js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AF779-D250-46B0-B4C0-15E62C6ED6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15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 for inputting login and email id</a:t>
            </a:r>
          </a:p>
          <a:p>
            <a:r>
              <a:rPr lang="en-US" dirty="0" err="1"/>
              <a:t>Innerhtml</a:t>
            </a:r>
            <a:r>
              <a:rPr lang="en-US" dirty="0"/>
              <a:t> – set the </a:t>
            </a:r>
            <a:r>
              <a:rPr lang="en-US" dirty="0" err="1"/>
              <a:t>varibal</a:t>
            </a:r>
            <a:r>
              <a:rPr lang="en-US" dirty="0"/>
              <a:t> and bind in order to copy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AF779-D250-46B0-B4C0-15E62C6ED6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73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 the user from </a:t>
            </a:r>
            <a:r>
              <a:rPr lang="en-US"/>
              <a:t>the session and logout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AF779-D250-46B0-B4C0-15E62C6ED6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48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10D-85C9-44AA-A5F5-56841425B776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2586-C2ED-4341-857B-A622CEB07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1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10D-85C9-44AA-A5F5-56841425B776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2586-C2ED-4341-857B-A622CEB07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5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10D-85C9-44AA-A5F5-56841425B776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2586-C2ED-4341-857B-A622CEB07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4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10D-85C9-44AA-A5F5-56841425B776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2586-C2ED-4341-857B-A622CEB07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1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10D-85C9-44AA-A5F5-56841425B776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2586-C2ED-4341-857B-A622CEB07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2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10D-85C9-44AA-A5F5-56841425B776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2586-C2ED-4341-857B-A622CEB07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0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10D-85C9-44AA-A5F5-56841425B776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2586-C2ED-4341-857B-A622CEB07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7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10D-85C9-44AA-A5F5-56841425B776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2586-C2ED-4341-857B-A622CEB07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7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10D-85C9-44AA-A5F5-56841425B776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2586-C2ED-4341-857B-A622CEB07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1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10D-85C9-44AA-A5F5-56841425B776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2586-C2ED-4341-857B-A622CEB07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5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10D-85C9-44AA-A5F5-56841425B776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2586-C2ED-4341-857B-A622CEB07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B910D-85C9-44AA-A5F5-56841425B776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E2586-C2ED-4341-857B-A622CEB07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6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ulvanbladel/aurelia-aut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Aurelia Authentication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3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list.js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16910" y="2571252"/>
            <a:ext cx="37063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 logout(){</a:t>
            </a:r>
          </a:p>
          <a:p>
            <a:r>
              <a:rPr lang="en-US" dirty="0"/>
              <a:t>    </a:t>
            </a:r>
            <a:r>
              <a:rPr lang="en-US" dirty="0" err="1"/>
              <a:t>sessionStorage.removeItem</a:t>
            </a:r>
            <a:r>
              <a:rPr lang="en-US" dirty="0"/>
              <a:t>('user');</a:t>
            </a:r>
          </a:p>
          <a:p>
            <a:r>
              <a:rPr lang="en-US" dirty="0"/>
              <a:t>    </a:t>
            </a:r>
            <a:r>
              <a:rPr lang="en-US" dirty="0" err="1"/>
              <a:t>this.auth.logout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525086"/>
            <a:ext cx="4555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need to import and inject the Aurelia-</a:t>
            </a:r>
            <a:r>
              <a:rPr lang="en-US" dirty="0" err="1"/>
              <a:t>auth</a:t>
            </a:r>
            <a:br>
              <a:rPr lang="en-US" dirty="0"/>
            </a:br>
            <a:r>
              <a:rPr lang="en-US" dirty="0"/>
              <a:t>module then create a logout() function</a:t>
            </a:r>
          </a:p>
        </p:txBody>
      </p:sp>
    </p:spTree>
    <p:extLst>
      <p:ext uri="{BB962C8B-B14F-4D97-AF65-F5344CB8AC3E}">
        <p14:creationId xmlns:p14="http://schemas.microsoft.com/office/powerpoint/2010/main" val="189337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Aurelia-</a:t>
            </a:r>
            <a:r>
              <a:rPr lang="en-US" dirty="0" err="1"/>
              <a:t>Auth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implement authentication we will us an Aurelia plugin called Aurelia-</a:t>
            </a:r>
            <a:r>
              <a:rPr lang="en-US" dirty="0" err="1"/>
              <a:t>auth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https://github.com/paulvanbladel/aurelia-auth</a:t>
            </a:r>
            <a:br>
              <a:rPr lang="en-US" dirty="0"/>
            </a:br>
            <a:endParaRPr lang="en-US" dirty="0"/>
          </a:p>
          <a:p>
            <a:r>
              <a:rPr lang="en-US" dirty="0"/>
              <a:t>Plugins provide additional functionality to Aurelia.  In this case, Aurelia-</a:t>
            </a:r>
            <a:r>
              <a:rPr lang="en-US" dirty="0" err="1"/>
              <a:t>auth</a:t>
            </a:r>
            <a:r>
              <a:rPr lang="en-US" dirty="0"/>
              <a:t> will:</a:t>
            </a:r>
          </a:p>
          <a:p>
            <a:pPr lvl="1"/>
            <a:r>
              <a:rPr lang="en-US" dirty="0"/>
              <a:t>invoke the login service on your server, </a:t>
            </a:r>
          </a:p>
          <a:p>
            <a:pPr lvl="1"/>
            <a:r>
              <a:rPr lang="en-US" dirty="0"/>
              <a:t>save the returned token,</a:t>
            </a:r>
          </a:p>
          <a:p>
            <a:pPr lvl="1"/>
            <a:r>
              <a:rPr lang="en-US" dirty="0"/>
              <a:t>validate the token when the router attempts to navigate to a protected route</a:t>
            </a:r>
          </a:p>
          <a:p>
            <a:pPr lvl="1"/>
            <a:r>
              <a:rPr lang="en-US" dirty="0"/>
              <a:t>delete the saved token when the user logs out.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20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76A1D6-1EE9-48B2-9DFD-692B94D5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Aurelia-</a:t>
            </a:r>
            <a:r>
              <a:rPr lang="en-US" dirty="0" err="1"/>
              <a:t>Auth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660632-9F61-41C8-BF02-F3FE79F602AF}"/>
              </a:ext>
            </a:extLst>
          </p:cNvPr>
          <p:cNvSpPr txBox="1"/>
          <p:nvPr/>
        </p:nvSpPr>
        <p:spPr>
          <a:xfrm>
            <a:off x="1921080" y="4043547"/>
            <a:ext cx="55098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 </a:t>
            </a:r>
          </a:p>
          <a:p>
            <a:r>
              <a:rPr lang="en-US" dirty="0"/>
              <a:t>          "name": "</a:t>
            </a:r>
            <a:r>
              <a:rPr lang="en-US" dirty="0" err="1"/>
              <a:t>aurelia-auth</a:t>
            </a:r>
            <a:r>
              <a:rPr lang="en-US" dirty="0"/>
              <a:t>",</a:t>
            </a:r>
          </a:p>
          <a:p>
            <a:r>
              <a:rPr lang="en-US" dirty="0"/>
              <a:t>           "path": "../</a:t>
            </a:r>
            <a:r>
              <a:rPr lang="en-US" dirty="0" err="1"/>
              <a:t>node_modules</a:t>
            </a:r>
            <a:r>
              <a:rPr lang="en-US" dirty="0"/>
              <a:t>/</a:t>
            </a:r>
            <a:r>
              <a:rPr lang="en-US" dirty="0" err="1"/>
              <a:t>aurelia-auth</a:t>
            </a:r>
            <a:r>
              <a:rPr lang="en-US" dirty="0"/>
              <a:t>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amd</a:t>
            </a:r>
            <a:r>
              <a:rPr lang="en-US" dirty="0"/>
              <a:t>",</a:t>
            </a:r>
          </a:p>
          <a:p>
            <a:r>
              <a:rPr lang="en-US" dirty="0"/>
              <a:t>           "main": "</a:t>
            </a:r>
            <a:r>
              <a:rPr lang="en-US" dirty="0" err="1"/>
              <a:t>aurelia-auth</a:t>
            </a:r>
            <a:r>
              <a:rPr lang="en-US" dirty="0"/>
              <a:t>"</a:t>
            </a:r>
          </a:p>
          <a:p>
            <a:r>
              <a:rPr lang="en-US" dirty="0"/>
              <a:t>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2E9A0-AC79-48CB-934D-ED39725EA594}"/>
              </a:ext>
            </a:extLst>
          </p:cNvPr>
          <p:cNvSpPr txBox="1"/>
          <p:nvPr/>
        </p:nvSpPr>
        <p:spPr>
          <a:xfrm>
            <a:off x="1468073" y="2266953"/>
            <a:ext cx="6254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aurelia-auth</a:t>
            </a:r>
            <a:r>
              <a:rPr lang="en-US" dirty="0"/>
              <a:t> –s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add this to the dependencies section of the </a:t>
            </a:r>
            <a:r>
              <a:rPr lang="en-US" dirty="0" err="1"/>
              <a:t>aurelia.json</a:t>
            </a:r>
            <a:r>
              <a:rPr lang="en-US" dirty="0"/>
              <a:t> file:</a:t>
            </a:r>
          </a:p>
        </p:txBody>
      </p:sp>
    </p:spTree>
    <p:extLst>
      <p:ext uri="{BB962C8B-B14F-4D97-AF65-F5344CB8AC3E}">
        <p14:creationId xmlns:p14="http://schemas.microsoft.com/office/powerpoint/2010/main" val="9897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auth-config.js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23253" y="2189526"/>
            <a:ext cx="3745321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authConfig</a:t>
            </a:r>
            <a:r>
              <a:rPr lang="en-US" dirty="0"/>
              <a:t> = {</a:t>
            </a:r>
          </a:p>
          <a:p>
            <a:r>
              <a:rPr lang="en-US" dirty="0"/>
              <a:t>  </a:t>
            </a:r>
            <a:r>
              <a:rPr lang="en-US" dirty="0" err="1"/>
              <a:t>baseUrl</a:t>
            </a:r>
            <a:r>
              <a:rPr lang="en-US" dirty="0"/>
              <a:t>: "http://localhost:5000/</a:t>
            </a:r>
            <a:r>
              <a:rPr lang="en-US" dirty="0" err="1"/>
              <a:t>api</a:t>
            </a:r>
            <a:r>
              <a:rPr lang="en-US" dirty="0"/>
              <a:t>",</a:t>
            </a:r>
          </a:p>
          <a:p>
            <a:r>
              <a:rPr lang="en-US" dirty="0"/>
              <a:t>  </a:t>
            </a:r>
            <a:r>
              <a:rPr lang="en-US" dirty="0" err="1"/>
              <a:t>loginUrl</a:t>
            </a:r>
            <a:r>
              <a:rPr lang="en-US" dirty="0"/>
              <a:t>: '/users/login',</a:t>
            </a:r>
          </a:p>
          <a:p>
            <a:r>
              <a:rPr lang="en-US" dirty="0"/>
              <a:t>  </a:t>
            </a:r>
            <a:r>
              <a:rPr lang="en-US" dirty="0" err="1"/>
              <a:t>tokenName</a:t>
            </a:r>
            <a:r>
              <a:rPr lang="en-US" dirty="0"/>
              <a:t>: 'token',</a:t>
            </a:r>
          </a:p>
          <a:p>
            <a:r>
              <a:rPr lang="en-US" dirty="0"/>
              <a:t>  </a:t>
            </a:r>
            <a:r>
              <a:rPr lang="en-US" dirty="0" err="1"/>
              <a:t>authHeader</a:t>
            </a:r>
            <a:r>
              <a:rPr lang="en-US" dirty="0"/>
              <a:t>: 'Authorization',</a:t>
            </a:r>
          </a:p>
          <a:p>
            <a:r>
              <a:rPr lang="en-US" dirty="0"/>
              <a:t>  </a:t>
            </a:r>
            <a:r>
              <a:rPr lang="en-US" dirty="0" err="1"/>
              <a:t>authToken</a:t>
            </a:r>
            <a:r>
              <a:rPr lang="en-US" dirty="0"/>
              <a:t>: '',</a:t>
            </a:r>
          </a:p>
          <a:p>
            <a:r>
              <a:rPr lang="en-US" dirty="0"/>
              <a:t>  </a:t>
            </a:r>
            <a:r>
              <a:rPr lang="en-US" dirty="0" err="1"/>
              <a:t>logoutRedirect</a:t>
            </a:r>
            <a:r>
              <a:rPr lang="en-US" dirty="0"/>
              <a:t>: '#/home'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export default </a:t>
            </a:r>
            <a:r>
              <a:rPr lang="en-US" dirty="0" err="1"/>
              <a:t>authConfig</a:t>
            </a:r>
            <a:r>
              <a:rPr lang="en-US" dirty="0"/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5284" y="2583809"/>
            <a:ext cx="58240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file in the </a:t>
            </a:r>
            <a:r>
              <a:rPr lang="en-US" dirty="0" err="1"/>
              <a:t>src</a:t>
            </a:r>
            <a:r>
              <a:rPr lang="en-US" dirty="0"/>
              <a:t> folder (same folder as the main.js file)</a:t>
            </a:r>
            <a:br>
              <a:rPr lang="en-US" dirty="0"/>
            </a:br>
            <a:r>
              <a:rPr lang="en-US" dirty="0"/>
              <a:t>called auth-config.js and insert the code shown.  </a:t>
            </a:r>
          </a:p>
          <a:p>
            <a:endParaRPr lang="en-US" dirty="0"/>
          </a:p>
          <a:p>
            <a:r>
              <a:rPr lang="en-US" dirty="0"/>
              <a:t>This is used to configure the Aurelia-</a:t>
            </a:r>
            <a:r>
              <a:rPr lang="en-US" dirty="0" err="1"/>
              <a:t>auth</a:t>
            </a:r>
            <a:r>
              <a:rPr lang="en-US" dirty="0"/>
              <a:t> service.</a:t>
            </a:r>
          </a:p>
        </p:txBody>
      </p:sp>
    </p:spTree>
    <p:extLst>
      <p:ext uri="{BB962C8B-B14F-4D97-AF65-F5344CB8AC3E}">
        <p14:creationId xmlns:p14="http://schemas.microsoft.com/office/powerpoint/2010/main" val="3787692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main.js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49505" y="1388582"/>
            <a:ext cx="626857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import environment from './environment';</a:t>
            </a:r>
          </a:p>
          <a:p>
            <a:r>
              <a:rPr lang="en-US" b="1" dirty="0"/>
              <a:t>import </a:t>
            </a:r>
            <a:r>
              <a:rPr lang="en-US" b="1" dirty="0" err="1"/>
              <a:t>config</a:t>
            </a:r>
            <a:r>
              <a:rPr lang="en-US" b="1" dirty="0"/>
              <a:t> from './</a:t>
            </a:r>
            <a:r>
              <a:rPr lang="en-US" b="1" dirty="0" err="1"/>
              <a:t>auth-config</a:t>
            </a:r>
            <a:r>
              <a:rPr lang="en-US" b="1" dirty="0"/>
              <a:t>';</a:t>
            </a:r>
          </a:p>
          <a:p>
            <a:endParaRPr lang="en-US" dirty="0"/>
          </a:p>
          <a:p>
            <a:r>
              <a:rPr lang="en-US" dirty="0"/>
              <a:t>//Configure Bluebird Promises.</a:t>
            </a:r>
          </a:p>
          <a:p>
            <a:r>
              <a:rPr lang="en-US" dirty="0"/>
              <a:t>//Note: You may want to use environment-specific configuration.</a:t>
            </a:r>
          </a:p>
          <a:p>
            <a:r>
              <a:rPr lang="en-US" dirty="0" err="1"/>
              <a:t>Promise.config</a:t>
            </a:r>
            <a:r>
              <a:rPr lang="en-US" dirty="0"/>
              <a:t>({  warnings: {    </a:t>
            </a:r>
            <a:r>
              <a:rPr lang="en-US" dirty="0" err="1"/>
              <a:t>wForgottenReturn</a:t>
            </a:r>
            <a:r>
              <a:rPr lang="en-US" dirty="0"/>
              <a:t>: false  }});</a:t>
            </a:r>
          </a:p>
          <a:p>
            <a:endParaRPr lang="en-US" dirty="0"/>
          </a:p>
          <a:p>
            <a:r>
              <a:rPr lang="en-US" dirty="0"/>
              <a:t>export function configure(</a:t>
            </a:r>
            <a:r>
              <a:rPr lang="en-US" dirty="0" err="1"/>
              <a:t>aurelia</a:t>
            </a:r>
            <a:r>
              <a:rPr lang="en-US" dirty="0"/>
              <a:t>) {</a:t>
            </a:r>
          </a:p>
          <a:p>
            <a:r>
              <a:rPr lang="en-US" dirty="0"/>
              <a:t>  </a:t>
            </a:r>
            <a:r>
              <a:rPr lang="en-US" dirty="0" err="1"/>
              <a:t>aurelia.use</a:t>
            </a:r>
            <a:endParaRPr lang="en-US" dirty="0"/>
          </a:p>
          <a:p>
            <a:r>
              <a:rPr lang="en-US" dirty="0"/>
              <a:t>    .</a:t>
            </a:r>
            <a:r>
              <a:rPr lang="en-US" dirty="0" err="1"/>
              <a:t>standardConfiguration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b="1" dirty="0"/>
              <a:t>.plugin('</a:t>
            </a:r>
            <a:r>
              <a:rPr lang="en-US" b="1" dirty="0" err="1"/>
              <a:t>aurelia-auth</a:t>
            </a:r>
            <a:r>
              <a:rPr lang="en-US" b="1" dirty="0"/>
              <a:t>', (</a:t>
            </a:r>
            <a:r>
              <a:rPr lang="en-US" b="1" dirty="0" err="1"/>
              <a:t>baseConfig</a:t>
            </a:r>
            <a:r>
              <a:rPr lang="en-US" b="1" dirty="0"/>
              <a:t>)=&gt;{</a:t>
            </a:r>
          </a:p>
          <a:p>
            <a:r>
              <a:rPr lang="en-US" b="1" dirty="0"/>
              <a:t>         </a:t>
            </a:r>
            <a:r>
              <a:rPr lang="en-US" b="1" dirty="0" err="1"/>
              <a:t>baseConfig.configure</a:t>
            </a:r>
            <a:r>
              <a:rPr lang="en-US" b="1" dirty="0"/>
              <a:t>(</a:t>
            </a:r>
            <a:r>
              <a:rPr lang="en-US" b="1" dirty="0" err="1"/>
              <a:t>config</a:t>
            </a:r>
            <a:r>
              <a:rPr lang="en-US" b="1" dirty="0"/>
              <a:t>);</a:t>
            </a:r>
          </a:p>
          <a:p>
            <a:r>
              <a:rPr lang="en-US" b="1" dirty="0"/>
              <a:t>    })</a:t>
            </a:r>
          </a:p>
          <a:p>
            <a:r>
              <a:rPr lang="en-US" dirty="0"/>
              <a:t>    .feature('resources');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894" y="2424418"/>
            <a:ext cx="4204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main.js file is used to configure Aurelia</a:t>
            </a:r>
            <a:br>
              <a:rPr lang="en-US" dirty="0"/>
            </a:br>
            <a:r>
              <a:rPr lang="en-US" dirty="0"/>
              <a:t>including Aurelia plugins. Add the bolded</a:t>
            </a:r>
            <a:br>
              <a:rPr lang="en-US" dirty="0"/>
            </a:br>
            <a:r>
              <a:rPr lang="en-US" dirty="0"/>
              <a:t>changes to the main.js file.</a:t>
            </a:r>
          </a:p>
        </p:txBody>
      </p:sp>
    </p:spTree>
    <p:extLst>
      <p:ext uri="{BB962C8B-B14F-4D97-AF65-F5344CB8AC3E}">
        <p14:creationId xmlns:p14="http://schemas.microsoft.com/office/powerpoint/2010/main" val="96051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app.js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49474" y="281235"/>
            <a:ext cx="6969600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import {</a:t>
            </a:r>
            <a:r>
              <a:rPr lang="en-US" b="1" dirty="0" err="1"/>
              <a:t>AuthorizeStep</a:t>
            </a:r>
            <a:r>
              <a:rPr lang="en-US" b="1" dirty="0"/>
              <a:t>} from '</a:t>
            </a:r>
            <a:r>
              <a:rPr lang="en-US" b="1" dirty="0" err="1"/>
              <a:t>aurelia-auth</a:t>
            </a:r>
            <a:r>
              <a:rPr lang="en-US" b="1" dirty="0"/>
              <a:t>';</a:t>
            </a:r>
          </a:p>
          <a:p>
            <a:br>
              <a:rPr lang="en-US" dirty="0"/>
            </a:b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export class App {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configureRouter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(config, router) {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	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this.router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= router;</a:t>
            </a:r>
          </a:p>
          <a:p>
            <a:r>
              <a:rPr lang="en-US" dirty="0"/>
              <a:t>		</a:t>
            </a:r>
            <a:r>
              <a:rPr lang="en-US" b="1" dirty="0" err="1"/>
              <a:t>config.addPipelineStep</a:t>
            </a:r>
            <a:r>
              <a:rPr lang="en-US" b="1" dirty="0"/>
              <a:t>('authorize', </a:t>
            </a:r>
            <a:r>
              <a:rPr lang="en-US" b="1" dirty="0" err="1"/>
              <a:t>AuthorizeStep</a:t>
            </a:r>
            <a:r>
              <a:rPr lang="en-US" b="1" dirty="0"/>
              <a:t>); </a:t>
            </a:r>
          </a:p>
          <a:p>
            <a:r>
              <a:rPr lang="en-US" dirty="0"/>
              <a:t>		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config.map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([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{	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	route: ['', 'home’],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	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moduleId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 './modules/home’,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	name: 'Home’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},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{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	route: 'list’,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	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moduleId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 './modules/list’,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	name: 'List’,</a:t>
            </a:r>
          </a:p>
          <a:p>
            <a:r>
              <a:rPr lang="en-US" dirty="0"/>
              <a:t>		</a:t>
            </a:r>
            <a:r>
              <a:rPr lang="en-US" b="1" dirty="0" err="1"/>
              <a:t>auth</a:t>
            </a:r>
            <a:r>
              <a:rPr lang="en-US" b="1" dirty="0"/>
              <a:t>: true 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}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]);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}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6228" y="2021747"/>
            <a:ext cx="40180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the code in the app.js file to</a:t>
            </a:r>
            <a:br>
              <a:rPr lang="en-US" dirty="0"/>
            </a:br>
            <a:r>
              <a:rPr lang="en-US" dirty="0"/>
              <a:t>load and </a:t>
            </a:r>
            <a:r>
              <a:rPr lang="en-US" dirty="0" err="1"/>
              <a:t>inititialize</a:t>
            </a:r>
            <a:r>
              <a:rPr lang="en-US" dirty="0"/>
              <a:t> Aurelia-auth.</a:t>
            </a:r>
          </a:p>
          <a:p>
            <a:endParaRPr lang="en-US" dirty="0"/>
          </a:p>
          <a:p>
            <a:r>
              <a:rPr lang="en-US" dirty="0"/>
              <a:t>Note the changes to the </a:t>
            </a:r>
            <a:r>
              <a:rPr lang="en-US" dirty="0" err="1"/>
              <a:t>configureRouter</a:t>
            </a:r>
            <a:br>
              <a:rPr lang="en-US" dirty="0"/>
            </a:br>
            <a:r>
              <a:rPr lang="en-US" dirty="0"/>
              <a:t>function.</a:t>
            </a:r>
          </a:p>
        </p:txBody>
      </p:sp>
    </p:spTree>
    <p:extLst>
      <p:ext uri="{BB962C8B-B14F-4D97-AF65-F5344CB8AC3E}">
        <p14:creationId xmlns:p14="http://schemas.microsoft.com/office/powerpoint/2010/main" val="346007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home.js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48566" y="1117696"/>
            <a:ext cx="4566699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import { inject } from '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aurelia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-framework';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import { Router } from '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aurelia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-router’;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import { Users } from '../resources/data/users';</a:t>
            </a:r>
          </a:p>
          <a:p>
            <a:r>
              <a:rPr lang="en-US" b="1" dirty="0"/>
              <a:t>import {</a:t>
            </a:r>
            <a:r>
              <a:rPr lang="en-US" b="1" dirty="0" err="1"/>
              <a:t>AuthService</a:t>
            </a:r>
            <a:r>
              <a:rPr lang="en-US" b="1" dirty="0"/>
              <a:t>} from '</a:t>
            </a:r>
            <a:r>
              <a:rPr lang="en-US" b="1" dirty="0" err="1"/>
              <a:t>aurelia-auth</a:t>
            </a:r>
            <a:r>
              <a:rPr lang="en-US" b="1" dirty="0"/>
              <a:t>';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@inject(Router, Users, </a:t>
            </a:r>
            <a:r>
              <a:rPr lang="en-US" b="1" dirty="0" err="1"/>
              <a:t>AuthService</a:t>
            </a:r>
            <a:r>
              <a:rPr lang="en-US" b="1" dirty="0"/>
              <a:t>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export class Home {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constructor(router, users, </a:t>
            </a:r>
            <a:r>
              <a:rPr lang="en-US" b="1" dirty="0" err="1"/>
              <a:t>auth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this.router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 router;</a:t>
            </a:r>
          </a:p>
          <a:p>
            <a:r>
              <a:rPr lang="en-US" dirty="0"/>
              <a:t>    </a:t>
            </a:r>
            <a:r>
              <a:rPr lang="en-US" b="1" dirty="0" err="1"/>
              <a:t>this.auth</a:t>
            </a:r>
            <a:r>
              <a:rPr lang="en-US" b="1" dirty="0"/>
              <a:t> = </a:t>
            </a:r>
            <a:r>
              <a:rPr lang="en-US" b="1" dirty="0" err="1"/>
              <a:t>auth</a:t>
            </a:r>
            <a:r>
              <a:rPr lang="en-US" b="1" dirty="0"/>
              <a:t>;</a:t>
            </a:r>
          </a:p>
          <a:p>
            <a:r>
              <a:rPr lang="en-US" b="1" dirty="0"/>
              <a:t>    </a:t>
            </a:r>
            <a:r>
              <a:rPr lang="en-US" b="1" dirty="0" err="1"/>
              <a:t>this.loginError</a:t>
            </a:r>
            <a:r>
              <a:rPr lang="en-US" b="1" dirty="0"/>
              <a:t> = '';</a:t>
            </a:r>
          </a:p>
          <a:p>
            <a:r>
              <a:rPr lang="en-US" dirty="0"/>
              <a:t>  …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}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2306972"/>
            <a:ext cx="3714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Changes to home.js involve importing</a:t>
            </a:r>
            <a:br>
              <a:rPr lang="en-US" dirty="0"/>
            </a:br>
            <a:r>
              <a:rPr lang="en-US" dirty="0"/>
              <a:t>and instantiating the </a:t>
            </a:r>
            <a:r>
              <a:rPr lang="en-US" dirty="0" err="1"/>
              <a:t>auth</a:t>
            </a:r>
            <a:r>
              <a:rPr lang="en-US" dirty="0"/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2135002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home.js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16525" y="725561"/>
            <a:ext cx="6929782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 login() {</a:t>
            </a:r>
          </a:p>
          <a:p>
            <a:r>
              <a:rPr lang="en-US" dirty="0"/>
              <a:t>    return </a:t>
            </a:r>
            <a:r>
              <a:rPr lang="en-US" dirty="0" err="1"/>
              <a:t>this.auth.login</a:t>
            </a:r>
            <a:r>
              <a:rPr lang="en-US" dirty="0"/>
              <a:t>(</a:t>
            </a:r>
            <a:r>
              <a:rPr lang="en-US" dirty="0" err="1"/>
              <a:t>this.email</a:t>
            </a:r>
            <a:r>
              <a:rPr lang="en-US" dirty="0"/>
              <a:t>, </a:t>
            </a:r>
            <a:r>
              <a:rPr lang="en-US" dirty="0" err="1"/>
              <a:t>this.password</a:t>
            </a:r>
            <a:r>
              <a:rPr lang="en-US" dirty="0"/>
              <a:t>)</a:t>
            </a:r>
          </a:p>
          <a:p>
            <a:r>
              <a:rPr lang="en-US" dirty="0"/>
              <a:t>      .then(response =&gt; {</a:t>
            </a:r>
          </a:p>
          <a:p>
            <a:r>
              <a:rPr lang="en-US" dirty="0"/>
              <a:t>	</a:t>
            </a:r>
            <a:r>
              <a:rPr lang="en-US" dirty="0" err="1"/>
              <a:t>sessionStorage.setItem</a:t>
            </a:r>
            <a:r>
              <a:rPr lang="en-US" dirty="0"/>
              <a:t>("user", </a:t>
            </a:r>
            <a:r>
              <a:rPr lang="en-US" dirty="0" err="1"/>
              <a:t>JSON.stringify</a:t>
            </a:r>
            <a:r>
              <a:rPr lang="en-US" dirty="0"/>
              <a:t>(</a:t>
            </a:r>
            <a:r>
              <a:rPr lang="en-US" dirty="0" err="1"/>
              <a:t>response.user</a:t>
            </a:r>
            <a:r>
              <a:rPr lang="en-US" dirty="0"/>
              <a:t>));</a:t>
            </a:r>
          </a:p>
          <a:p>
            <a:r>
              <a:rPr lang="en-US" dirty="0"/>
              <a:t>	</a:t>
            </a:r>
            <a:r>
              <a:rPr lang="en-US" dirty="0" err="1"/>
              <a:t>this.loginError</a:t>
            </a:r>
            <a:r>
              <a:rPr lang="en-US" dirty="0"/>
              <a:t> = "";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this.router.navigate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('list');</a:t>
            </a:r>
          </a:p>
          <a:p>
            <a:r>
              <a:rPr lang="en-US" dirty="0"/>
              <a:t>      })</a:t>
            </a:r>
          </a:p>
          <a:p>
            <a:r>
              <a:rPr lang="en-US" dirty="0"/>
              <a:t>      .catch(error =&gt; {</a:t>
            </a:r>
          </a:p>
          <a:p>
            <a:r>
              <a:rPr lang="en-US" dirty="0"/>
              <a:t>        console.log(error);</a:t>
            </a:r>
          </a:p>
          <a:p>
            <a:r>
              <a:rPr lang="en-US" dirty="0"/>
              <a:t>        </a:t>
            </a:r>
            <a:r>
              <a:rPr lang="en-US" dirty="0" err="1"/>
              <a:t>this.loginError</a:t>
            </a:r>
            <a:r>
              <a:rPr lang="en-US" dirty="0"/>
              <a:t> = "Invalid credentials.";</a:t>
            </a:r>
          </a:p>
          <a:p>
            <a:r>
              <a:rPr lang="en-US" dirty="0"/>
              <a:t>      });</a:t>
            </a:r>
          </a:p>
          <a:p>
            <a:r>
              <a:rPr lang="en-US" dirty="0"/>
              <a:t>  };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347722" y="1455300"/>
            <a:ext cx="35783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update the login() function to invoke the login service.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loginError</a:t>
            </a:r>
            <a:r>
              <a:rPr lang="en-US" dirty="0"/>
              <a:t> variable is used to provide feedback if the login failed.  Add a div to login.html as shown in the image below that is bound to the </a:t>
            </a:r>
            <a:r>
              <a:rPr lang="en-US" dirty="0" err="1"/>
              <a:t>loginError</a:t>
            </a:r>
            <a:r>
              <a:rPr lang="en-US" dirty="0"/>
              <a:t> variable.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E43243-51E5-4A05-A8CC-A9D485666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303" y="5232056"/>
            <a:ext cx="6953250" cy="76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84842E-EEA4-4B44-9301-AC2E839216F1}"/>
              </a:ext>
            </a:extLst>
          </p:cNvPr>
          <p:cNvSpPr txBox="1"/>
          <p:nvPr/>
        </p:nvSpPr>
        <p:spPr>
          <a:xfrm>
            <a:off x="8615493" y="4848837"/>
            <a:ext cx="3504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the user object to a string</a:t>
            </a:r>
            <a:br>
              <a:rPr lang="en-US" dirty="0"/>
            </a:br>
            <a:r>
              <a:rPr lang="en-US" dirty="0"/>
              <a:t>and save the user object in session </a:t>
            </a:r>
            <a:br>
              <a:rPr lang="en-US" dirty="0"/>
            </a:br>
            <a:r>
              <a:rPr lang="en-US" dirty="0"/>
              <a:t>storage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B66A4B-2552-45CB-9C23-F2CD1AD634E6}"/>
              </a:ext>
            </a:extLst>
          </p:cNvPr>
          <p:cNvCxnSpPr/>
          <p:nvPr/>
        </p:nvCxnSpPr>
        <p:spPr>
          <a:xfrm flipH="1" flipV="1">
            <a:off x="9672506" y="1946246"/>
            <a:ext cx="117446" cy="2793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22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8908-E7B1-414A-847F-F4B5B83B1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login.html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D50F37-99BA-4029-9926-5FF4AEF98065}"/>
              </a:ext>
            </a:extLst>
          </p:cNvPr>
          <p:cNvSpPr txBox="1"/>
          <p:nvPr/>
        </p:nvSpPr>
        <p:spPr>
          <a:xfrm>
            <a:off x="427837" y="1933968"/>
            <a:ext cx="11591507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&lt;template&gt;</a:t>
            </a:r>
          </a:p>
          <a:p>
            <a:r>
              <a:rPr lang="en-US" dirty="0"/>
              <a:t>    &lt;div id="</a:t>
            </a:r>
            <a:r>
              <a:rPr lang="en-US" dirty="0" err="1"/>
              <a:t>errorMsg</a:t>
            </a:r>
            <a:r>
              <a:rPr lang="en-US" dirty="0"/>
              <a:t>" </a:t>
            </a:r>
            <a:r>
              <a:rPr lang="en-US" dirty="0" err="1"/>
              <a:t>innerhtml.bind</a:t>
            </a:r>
            <a:r>
              <a:rPr lang="en-US" dirty="0"/>
              <a:t>="</a:t>
            </a:r>
            <a:r>
              <a:rPr lang="en-US" dirty="0" err="1"/>
              <a:t>loginError</a:t>
            </a:r>
            <a:r>
              <a:rPr lang="en-US" dirty="0"/>
              <a:t>"&gt;&lt;/div&gt;</a:t>
            </a:r>
          </a:p>
          <a:p>
            <a:r>
              <a:rPr lang="en-US" dirty="0"/>
              <a:t>    &lt;label for="email"&gt;Email&lt;/label&gt;</a:t>
            </a:r>
          </a:p>
          <a:p>
            <a:r>
              <a:rPr lang="en-US" dirty="0"/>
              <a:t>    &lt;input </a:t>
            </a:r>
            <a:r>
              <a:rPr lang="en-US" dirty="0" err="1"/>
              <a:t>value.bind</a:t>
            </a:r>
            <a:r>
              <a:rPr lang="en-US" dirty="0"/>
              <a:t>="email" type="email" autofocus class="form-control" </a:t>
            </a:r>
            <a:br>
              <a:rPr lang="en-US" dirty="0"/>
            </a:br>
            <a:r>
              <a:rPr lang="en-US" dirty="0"/>
              <a:t>id="email" placeholder="Email"&gt;&lt;/input&gt;</a:t>
            </a:r>
          </a:p>
          <a:p>
            <a:r>
              <a:rPr lang="en-US" dirty="0"/>
              <a:t>    &lt;label for="password"&gt;Password&lt;/label&gt;</a:t>
            </a:r>
          </a:p>
          <a:p>
            <a:r>
              <a:rPr lang="en-US" dirty="0"/>
              <a:t>    &lt;input </a:t>
            </a:r>
            <a:r>
              <a:rPr lang="en-US" dirty="0" err="1"/>
              <a:t>value.bind</a:t>
            </a:r>
            <a:r>
              <a:rPr lang="en-US" dirty="0"/>
              <a:t>="password" type="password" class="form-control" id="password" placeholder="Password"&gt;&lt;/input&gt;</a:t>
            </a:r>
          </a:p>
          <a:p>
            <a:r>
              <a:rPr lang="en-US" dirty="0"/>
              <a:t>    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&lt;button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click.trigger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="login()"&gt;Login&lt;/button&gt;  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&lt;span class="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registerLink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"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click.trigger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="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showRegister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()"&gt;Register&lt;/span&gt;</a:t>
            </a:r>
          </a:p>
          <a:p>
            <a:r>
              <a:rPr lang="en-US" dirty="0"/>
              <a:t>&lt;/template&gt;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780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2735</TotalTime>
  <Words>507</Words>
  <Application>Microsoft Office PowerPoint</Application>
  <PresentationFormat>Widescreen</PresentationFormat>
  <Paragraphs>130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Aurelia Authentication</vt:lpstr>
      <vt:lpstr>Aurelia-Auth</vt:lpstr>
      <vt:lpstr>Install Aurelia-Auth</vt:lpstr>
      <vt:lpstr>auth-config.js</vt:lpstr>
      <vt:lpstr>main.js</vt:lpstr>
      <vt:lpstr>app.js </vt:lpstr>
      <vt:lpstr>home.js</vt:lpstr>
      <vt:lpstr>home.js</vt:lpstr>
      <vt:lpstr>login.html</vt:lpstr>
      <vt:lpstr>list.js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</dc:creator>
  <cp:lastModifiedBy>indraneel</cp:lastModifiedBy>
  <cp:revision>25</cp:revision>
  <dcterms:created xsi:type="dcterms:W3CDTF">2016-11-15T20:45:30Z</dcterms:created>
  <dcterms:modified xsi:type="dcterms:W3CDTF">2017-11-13T23:54:33Z</dcterms:modified>
</cp:coreProperties>
</file>