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7"/>
  </p:notes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81" r:id="rId18"/>
    <p:sldId id="275" r:id="rId19"/>
    <p:sldId id="276" r:id="rId20"/>
    <p:sldId id="277" r:id="rId21"/>
    <p:sldId id="280" r:id="rId22"/>
    <p:sldId id="278" r:id="rId23"/>
    <p:sldId id="279" r:id="rId24"/>
    <p:sldId id="268" r:id="rId25"/>
    <p:sldId id="267" r:id="rId26"/>
    <p:sldId id="282" r:id="rId27"/>
    <p:sldId id="291" r:id="rId28"/>
    <p:sldId id="283" r:id="rId29"/>
    <p:sldId id="284" r:id="rId30"/>
    <p:sldId id="285" r:id="rId31"/>
    <p:sldId id="286" r:id="rId32"/>
    <p:sldId id="289" r:id="rId33"/>
    <p:sldId id="288" r:id="rId34"/>
    <p:sldId id="290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54" autoAdjust="0"/>
  </p:normalViewPr>
  <p:slideViewPr>
    <p:cSldViewPr snapToGrid="0">
      <p:cViewPr varScale="1">
        <p:scale>
          <a:sx n="64" d="100"/>
          <a:sy n="64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88F5-F613-4394-B566-996B4188302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197B-2F84-4AA8-81C9-2566E091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0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converters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If(</a:t>
            </a:r>
            <a:r>
              <a:rPr lang="en-US" dirty="0" err="1"/>
              <a:t>todo</a:t>
            </a:r>
            <a:r>
              <a:rPr lang="en-US" dirty="0"/>
              <a:t>._id === </a:t>
            </a:r>
            <a:r>
              <a:rPr lang="en-US" dirty="0" err="1"/>
              <a:t>serverresponse</a:t>
            </a:r>
            <a:r>
              <a:rPr lang="en-US" dirty="0"/>
              <a:t>._id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dev ,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code – creates button for </a:t>
            </a:r>
            <a:r>
              <a:rPr lang="en-US" dirty="0" err="1"/>
              <a:t>dile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197B-2F84-4AA8-81C9-2566E091BC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getbootstrap.com/docs/4.0/content/tabl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mentj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mentjs.com/docs/#/display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 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FC15-B665-4B98-91A8-E33142139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66798-0B43-470C-8D0A-88CB972A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9B7BD-058C-42A6-AACA-AA05C13464EC}"/>
              </a:ext>
            </a:extLst>
          </p:cNvPr>
          <p:cNvSpPr txBox="1"/>
          <p:nvPr/>
        </p:nvSpPr>
        <p:spPr>
          <a:xfrm>
            <a:off x="3672261" y="635368"/>
            <a:ext cx="53511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&lt;table class="table"&gt;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/>
              <a:t>                    &lt;</a:t>
            </a:r>
            <a:r>
              <a:rPr lang="en-US" dirty="0" err="1"/>
              <a:t>th</a:t>
            </a:r>
            <a:r>
              <a:rPr lang="en-US" dirty="0"/>
              <a:t>&gt;Priority&lt;/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formatDate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pPr lvl="1"/>
            <a:r>
              <a:rPr lang="en-US" dirty="0"/>
              <a:t>                    &lt;td&gt;${</a:t>
            </a:r>
            <a:r>
              <a:rPr lang="en-US" dirty="0" err="1"/>
              <a:t>todo.priority</a:t>
            </a:r>
            <a:r>
              <a:rPr lang="en-US" dirty="0"/>
              <a:t>}&lt;/td&gt;</a:t>
            </a:r>
          </a:p>
          <a:p>
            <a:r>
              <a:rPr lang="en-US" dirty="0"/>
              <a:t>         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4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097C-4346-47D7-AB62-5D12596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5E799-0148-47F3-B665-F92121468E2C}"/>
              </a:ext>
            </a:extLst>
          </p:cNvPr>
          <p:cNvSpPr txBox="1"/>
          <p:nvPr/>
        </p:nvSpPr>
        <p:spPr>
          <a:xfrm>
            <a:off x="3959604" y="398767"/>
            <a:ext cx="64924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 </a:t>
            </a:r>
          </a:p>
          <a:p>
            <a:r>
              <a:rPr lang="en-US" dirty="0"/>
              <a:t>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class="${</a:t>
            </a:r>
            <a:r>
              <a:rPr lang="en-US" dirty="0" err="1"/>
              <a:t>todo.priority</a:t>
            </a:r>
            <a:r>
              <a:rPr lang="en-US" dirty="0"/>
              <a:t> === 'Critical' ? 'table-secondary' : ' '} "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0DD1E-255F-4D16-9CC5-1FF0F3BC65EA}"/>
              </a:ext>
            </a:extLst>
          </p:cNvPr>
          <p:cNvSpPr txBox="1"/>
          <p:nvPr/>
        </p:nvSpPr>
        <p:spPr>
          <a:xfrm>
            <a:off x="4061138" y="2315361"/>
            <a:ext cx="7472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code uses a JavaScript statement to insert a class called table-secondary</a:t>
            </a:r>
            <a:br>
              <a:rPr lang="en-US" dirty="0"/>
            </a:br>
            <a:r>
              <a:rPr lang="en-US" dirty="0"/>
              <a:t>if the priority of the current </a:t>
            </a:r>
            <a:r>
              <a:rPr lang="en-US" dirty="0" err="1"/>
              <a:t>todo</a:t>
            </a:r>
            <a:r>
              <a:rPr lang="en-US" dirty="0"/>
              <a:t> is Critical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variable = </a:t>
            </a:r>
            <a:r>
              <a:rPr lang="en-US" i="1" dirty="0"/>
              <a:t>condition </a:t>
            </a:r>
            <a:r>
              <a:rPr lang="en-US" dirty="0"/>
              <a:t>? </a:t>
            </a:r>
            <a:r>
              <a:rPr lang="en-US" i="1" dirty="0"/>
              <a:t>value if condition is true </a:t>
            </a:r>
            <a:r>
              <a:rPr lang="en-US" dirty="0"/>
              <a:t>: </a:t>
            </a:r>
            <a:r>
              <a:rPr lang="en-US" i="1" dirty="0"/>
              <a:t>value if condition is 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6EF91-184A-4FE8-863A-88779C69C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26" y="4739779"/>
            <a:ext cx="10572750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D704B-A4E7-47E1-9085-208774617E04}"/>
              </a:ext>
            </a:extLst>
          </p:cNvPr>
          <p:cNvSpPr txBox="1"/>
          <p:nvPr/>
        </p:nvSpPr>
        <p:spPr>
          <a:xfrm>
            <a:off x="5436066" y="6274966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http://getbootstrap.com/docs/4.0/content/tables/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6C990B-0BE1-4072-B251-DACA83F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F095-ECA9-4F84-9B30-62A096009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0FDDF-7146-4933-AD53-A6E3EC57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F3B50-7C16-4BC9-8DB0-4AF77A00DB90}"/>
              </a:ext>
            </a:extLst>
          </p:cNvPr>
          <p:cNvSpPr txBox="1"/>
          <p:nvPr/>
        </p:nvSpPr>
        <p:spPr>
          <a:xfrm>
            <a:off x="3716323" y="125835"/>
            <a:ext cx="8106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section we’ll add buttons to the table that allow you to edit, delete, complete</a:t>
            </a:r>
            <a:br>
              <a:rPr lang="en-US" dirty="0"/>
            </a:br>
            <a:r>
              <a:rPr lang="en-US" dirty="0"/>
              <a:t>and uncomplete </a:t>
            </a:r>
            <a:r>
              <a:rPr lang="en-US" dirty="0" err="1"/>
              <a:t>todos</a:t>
            </a:r>
            <a:r>
              <a:rPr lang="en-US" dirty="0"/>
              <a:t>.  Update the table: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2B4D9-D4BC-4D89-8454-AA2A1680DCBD}"/>
              </a:ext>
            </a:extLst>
          </p:cNvPr>
          <p:cNvSpPr txBox="1"/>
          <p:nvPr/>
        </p:nvSpPr>
        <p:spPr>
          <a:xfrm>
            <a:off x="3716323" y="907449"/>
            <a:ext cx="688688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&gt;Priority&lt;/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&lt;</a:t>
            </a:r>
            <a:r>
              <a:rPr lang="en-US" dirty="0" err="1"/>
              <a:t>th</a:t>
            </a:r>
            <a:r>
              <a:rPr lang="en-US" dirty="0"/>
              <a:t>&gt;Edit&lt;/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‘’}”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dateFormat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&lt;td&gt;</a:t>
            </a:r>
          </a:p>
          <a:p>
            <a:r>
              <a:rPr lang="en-US" dirty="0"/>
              <a:t>        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editTodo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 class="fa fa-pencil </a:t>
            </a:r>
            <a:r>
              <a:rPr lang="en-US" dirty="0" err="1"/>
              <a:t>rightMargin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		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        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937A1-3274-4CF7-A82A-BF6C333A2537}"/>
              </a:ext>
            </a:extLst>
          </p:cNvPr>
          <p:cNvSpPr txBox="1"/>
          <p:nvPr/>
        </p:nvSpPr>
        <p:spPr>
          <a:xfrm>
            <a:off x="5805182" y="6509857"/>
            <a:ext cx="498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Passes current </a:t>
            </a:r>
            <a:r>
              <a:rPr lang="en-US" dirty="0" err="1"/>
              <a:t>todo</a:t>
            </a:r>
            <a:r>
              <a:rPr lang="en-US" dirty="0"/>
              <a:t> to the function as a parameter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5ABB31-7EFC-4712-A184-D62B54441AA9}"/>
              </a:ext>
            </a:extLst>
          </p:cNvPr>
          <p:cNvCxnSpPr/>
          <p:nvPr/>
        </p:nvCxnSpPr>
        <p:spPr>
          <a:xfrm flipH="1" flipV="1">
            <a:off x="7231310" y="5159229"/>
            <a:ext cx="538366" cy="12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7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96F4-42E6-482A-B98B-C7477E3A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1" y="1123837"/>
            <a:ext cx="3080760" cy="4601183"/>
          </a:xfrm>
        </p:spPr>
        <p:txBody>
          <a:bodyPr/>
          <a:lstStyle/>
          <a:p>
            <a:r>
              <a:rPr lang="en-US" dirty="0"/>
              <a:t>Add Edit Button: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87ADB-1995-4597-ADD4-729BD85CF52F}"/>
              </a:ext>
            </a:extLst>
          </p:cNvPr>
          <p:cNvSpPr txBox="1"/>
          <p:nvPr/>
        </p:nvSpPr>
        <p:spPr>
          <a:xfrm>
            <a:off x="3926048" y="1132514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function to the list.js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7A1F3-59F5-4FCA-B096-6EB3B097317C}"/>
              </a:ext>
            </a:extLst>
          </p:cNvPr>
          <p:cNvSpPr txBox="1"/>
          <p:nvPr/>
        </p:nvSpPr>
        <p:spPr>
          <a:xfrm>
            <a:off x="4484339" y="2167096"/>
            <a:ext cx="25859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    </a:t>
            </a:r>
            <a:r>
              <a:rPr lang="en-US" dirty="0" err="1"/>
              <a:t>editTodo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this.todoObj</a:t>
            </a:r>
            <a:r>
              <a:rPr lang="en-US" dirty="0"/>
              <a:t> = </a:t>
            </a:r>
            <a:r>
              <a:rPr lang="en-US" dirty="0" err="1"/>
              <a:t>todo</a:t>
            </a:r>
            <a:r>
              <a:rPr lang="en-US" dirty="0"/>
              <a:t>;</a:t>
            </a:r>
          </a:p>
          <a:p>
            <a:r>
              <a:rPr lang="en-US" dirty="0"/>
              <a:t>        this. </a:t>
            </a:r>
            <a:r>
              <a:rPr lang="en-US" dirty="0" err="1"/>
              <a:t>showList</a:t>
            </a:r>
            <a:r>
              <a:rPr lang="en-US" dirty="0"/>
              <a:t> = false;</a:t>
            </a:r>
          </a:p>
          <a:p>
            <a:r>
              <a:rPr lang="en-US" dirty="0"/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1FAF-323A-45FA-BDAA-21C2773B533A}"/>
              </a:ext>
            </a:extLst>
          </p:cNvPr>
          <p:cNvSpPr txBox="1"/>
          <p:nvPr/>
        </p:nvSpPr>
        <p:spPr>
          <a:xfrm>
            <a:off x="3926048" y="3926049"/>
            <a:ext cx="645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 </a:t>
            </a:r>
            <a:r>
              <a:rPr lang="en-US" dirty="0" err="1"/>
              <a:t>this.todoObj</a:t>
            </a:r>
            <a:r>
              <a:rPr lang="en-US" dirty="0"/>
              <a:t> to the selected </a:t>
            </a:r>
            <a:r>
              <a:rPr lang="en-US" dirty="0" err="1"/>
              <a:t>todo</a:t>
            </a:r>
            <a:r>
              <a:rPr lang="en-US" dirty="0"/>
              <a:t> and shows todoForm.html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8CD9E-9FA5-4CF0-8E11-2D396FEA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28" y="5105902"/>
            <a:ext cx="20478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B0B0B-7870-4335-9C0F-F2A02CCE6FBC}"/>
              </a:ext>
            </a:extLst>
          </p:cNvPr>
          <p:cNvSpPr txBox="1"/>
          <p:nvPr/>
        </p:nvSpPr>
        <p:spPr>
          <a:xfrm>
            <a:off x="6870583" y="550317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problem we’ll fix later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388F2-6863-4550-81C6-14D283FC5E68}"/>
              </a:ext>
            </a:extLst>
          </p:cNvPr>
          <p:cNvCxnSpPr/>
          <p:nvPr/>
        </p:nvCxnSpPr>
        <p:spPr>
          <a:xfrm flipH="1">
            <a:off x="6182686" y="5791628"/>
            <a:ext cx="52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8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125E-D243-4EFC-9E25-1E3194BB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Button: 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3A35A-78D2-4F2B-A131-B822E9B4E677}"/>
              </a:ext>
            </a:extLst>
          </p:cNvPr>
          <p:cNvSpPr txBox="1"/>
          <p:nvPr/>
        </p:nvSpPr>
        <p:spPr>
          <a:xfrm>
            <a:off x="3523375" y="1242630"/>
            <a:ext cx="821128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save(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/>
              <a:t>        if(!</a:t>
            </a:r>
            <a:r>
              <a:rPr lang="en-US" dirty="0" err="1"/>
              <a:t>todo</a:t>
            </a:r>
            <a:r>
              <a:rPr lang="en-US" dirty="0"/>
              <a:t>._id){</a:t>
            </a:r>
          </a:p>
          <a:p>
            <a:r>
              <a:rPr lang="en-US" dirty="0"/>
              <a:t>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let response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this.data.post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this.TODOS_SERVICE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if(!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response.error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this.todosArray.push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(response);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return response;</a:t>
            </a:r>
          </a:p>
          <a:p>
            <a:r>
              <a:rPr lang="en-US" dirty="0"/>
              <a:t>        } else {</a:t>
            </a:r>
          </a:p>
          <a:p>
            <a:r>
              <a:rPr lang="en-US" dirty="0"/>
              <a:t>            let response = await </a:t>
            </a:r>
            <a:r>
              <a:rPr lang="en-US" dirty="0" err="1"/>
              <a:t>this.data.put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this.TODOS_SERVICE</a:t>
            </a:r>
            <a:r>
              <a:rPr lang="en-US" dirty="0"/>
              <a:t> + "/" + </a:t>
            </a:r>
            <a:r>
              <a:rPr lang="en-US" dirty="0" err="1"/>
              <a:t>todo</a:t>
            </a:r>
            <a:r>
              <a:rPr lang="en-US" dirty="0"/>
              <a:t>._id);</a:t>
            </a:r>
          </a:p>
          <a:p>
            <a:r>
              <a:rPr lang="en-US" dirty="0"/>
              <a:t>            if(!</a:t>
            </a:r>
            <a:r>
              <a:rPr lang="en-US" dirty="0" err="1"/>
              <a:t>response.error</a:t>
            </a:r>
            <a:r>
              <a:rPr lang="en-US" dirty="0"/>
              <a:t>){</a:t>
            </a:r>
          </a:p>
          <a:p>
            <a:r>
              <a:rPr lang="en-US" dirty="0"/>
              <a:t>                // </a:t>
            </a:r>
            <a:r>
              <a:rPr lang="en-US" dirty="0" err="1"/>
              <a:t>this.updateArray</a:t>
            </a:r>
            <a:r>
              <a:rPr lang="en-US" dirty="0"/>
              <a:t>(response);</a:t>
            </a:r>
          </a:p>
          <a:p>
            <a:r>
              <a:rPr lang="en-US" dirty="0"/>
              <a:t>            }</a:t>
            </a:r>
          </a:p>
          <a:p>
            <a:r>
              <a:rPr lang="en-US" dirty="0"/>
              <a:t>            return response;</a:t>
            </a:r>
          </a:p>
          <a:p>
            <a:r>
              <a:rPr lang="en-US" dirty="0"/>
              <a:t>        }</a:t>
            </a:r>
          </a:p>
          <a:p>
            <a:br>
              <a:rPr lang="en-US" dirty="0"/>
            </a:br>
            <a:r>
              <a:rPr lang="en-US" dirty="0"/>
              <a:t>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DCFB1-E7F3-4017-B9A7-CB0426E88845}"/>
              </a:ext>
            </a:extLst>
          </p:cNvPr>
          <p:cNvSpPr txBox="1"/>
          <p:nvPr/>
        </p:nvSpPr>
        <p:spPr>
          <a:xfrm>
            <a:off x="3836356" y="200507"/>
            <a:ext cx="794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save in the </a:t>
            </a:r>
            <a:r>
              <a:rPr lang="en-US" dirty="0" err="1"/>
              <a:t>todo</a:t>
            </a:r>
            <a:r>
              <a:rPr lang="en-US" dirty="0"/>
              <a:t> data object file so that it checks to see if a </a:t>
            </a:r>
            <a:r>
              <a:rPr lang="en-US" dirty="0" err="1"/>
              <a:t>todo</a:t>
            </a:r>
            <a:br>
              <a:rPr lang="en-US" dirty="0"/>
            </a:br>
            <a:r>
              <a:rPr lang="en-US" dirty="0"/>
              <a:t>passed to it has an _id property meaning it was retrieved from the database.  If so,</a:t>
            </a:r>
            <a:br>
              <a:rPr lang="en-US" dirty="0"/>
            </a:br>
            <a:r>
              <a:rPr lang="en-US" dirty="0"/>
              <a:t>then call a put instead of a post.</a:t>
            </a:r>
          </a:p>
        </p:txBody>
      </p:sp>
    </p:spTree>
    <p:extLst>
      <p:ext uri="{BB962C8B-B14F-4D97-AF65-F5344CB8AC3E}">
        <p14:creationId xmlns:p14="http://schemas.microsoft.com/office/powerpoint/2010/main" val="121186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49F8-C49F-4B6E-905A-9B6289F5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delete button: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1017-9ABB-4274-A086-45E161A76362}"/>
              </a:ext>
            </a:extLst>
          </p:cNvPr>
          <p:cNvSpPr txBox="1"/>
          <p:nvPr/>
        </p:nvSpPr>
        <p:spPr>
          <a:xfrm>
            <a:off x="3825380" y="503339"/>
            <a:ext cx="66207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editTodo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 class="fa fa-pencil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)"class="fa fa-trash </a:t>
            </a:r>
            <a:r>
              <a:rPr lang="en-US" dirty="0" err="1"/>
              <a:t>rightMargin</a:t>
            </a:r>
            <a:r>
              <a:rPr lang="en-US" dirty="0"/>
              <a:t>" </a:t>
            </a:r>
          </a:p>
          <a:p>
            <a:r>
              <a:rPr lang="en-US" dirty="0"/>
              <a:t>	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B17FE-1D50-4F8D-B184-652805B702DD}"/>
              </a:ext>
            </a:extLst>
          </p:cNvPr>
          <p:cNvSpPr txBox="1"/>
          <p:nvPr/>
        </p:nvSpPr>
        <p:spPr>
          <a:xfrm>
            <a:off x="4127384" y="4723002"/>
            <a:ext cx="36565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    </a:t>
            </a:r>
            <a:r>
              <a:rPr lang="en-US" dirty="0" err="1"/>
              <a:t>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this.todos.deleteTodo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._id);</a:t>
            </a:r>
          </a:p>
          <a:p>
            <a:r>
              <a:rPr lang="en-US" dirty="0"/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CE3D-2B17-4FBE-8D81-AE0305A3E746}"/>
              </a:ext>
            </a:extLst>
          </p:cNvPr>
          <p:cNvSpPr txBox="1"/>
          <p:nvPr/>
        </p:nvSpPr>
        <p:spPr>
          <a:xfrm>
            <a:off x="3825380" y="411060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list.js file</a:t>
            </a:r>
          </a:p>
        </p:txBody>
      </p:sp>
    </p:spTree>
    <p:extLst>
      <p:ext uri="{BB962C8B-B14F-4D97-AF65-F5344CB8AC3E}">
        <p14:creationId xmlns:p14="http://schemas.microsoft.com/office/powerpoint/2010/main" val="41527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4B3F-2BE4-4DBD-8EC2-4B5FDF6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delete button: 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C2EAF-948B-424F-A7AC-85BA84630B85}"/>
              </a:ext>
            </a:extLst>
          </p:cNvPr>
          <p:cNvSpPr txBox="1"/>
          <p:nvPr/>
        </p:nvSpPr>
        <p:spPr>
          <a:xfrm>
            <a:off x="3649211" y="2390862"/>
            <a:ext cx="767588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deleteTodo</a:t>
            </a:r>
            <a:r>
              <a:rPr lang="en-US" dirty="0"/>
              <a:t>(id){</a:t>
            </a:r>
          </a:p>
          <a:p>
            <a:r>
              <a:rPr lang="en-US" dirty="0"/>
              <a:t>		let response = await </a:t>
            </a:r>
            <a:r>
              <a:rPr lang="en-US" dirty="0" err="1"/>
              <a:t>this.data.delete</a:t>
            </a:r>
            <a:r>
              <a:rPr lang="en-US" dirty="0"/>
              <a:t>(</a:t>
            </a:r>
            <a:r>
              <a:rPr lang="en-US" dirty="0" err="1"/>
              <a:t>this.TODOS_SERVICE</a:t>
            </a:r>
            <a:r>
              <a:rPr lang="en-US" dirty="0"/>
              <a:t> + "/" + id);</a:t>
            </a:r>
          </a:p>
          <a:p>
            <a:r>
              <a:rPr lang="en-US" dirty="0"/>
              <a:t>		if(!</a:t>
            </a:r>
            <a:r>
              <a:rPr lang="en-US" dirty="0" err="1"/>
              <a:t>response.error</a:t>
            </a:r>
            <a:r>
              <a:rPr lang="en-US" dirty="0"/>
              <a:t>){</a:t>
            </a:r>
          </a:p>
          <a:p>
            <a:r>
              <a:rPr lang="en-US" dirty="0"/>
              <a:t>			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this.todosArray.length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				if(</a:t>
            </a:r>
            <a:r>
              <a:rPr lang="en-US" dirty="0" err="1"/>
              <a:t>this.todosArray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]._id === id){</a:t>
            </a:r>
          </a:p>
          <a:p>
            <a:r>
              <a:rPr lang="en-US" dirty="0"/>
              <a:t>					</a:t>
            </a:r>
            <a:r>
              <a:rPr lang="en-US" dirty="0" err="1"/>
              <a:t>this.todosArray.splice</a:t>
            </a:r>
            <a:r>
              <a:rPr lang="en-US" dirty="0"/>
              <a:t>(i,1);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35D82-DA5C-466B-BBF1-3B589C90C520}"/>
              </a:ext>
            </a:extLst>
          </p:cNvPr>
          <p:cNvSpPr txBox="1"/>
          <p:nvPr/>
        </p:nvSpPr>
        <p:spPr>
          <a:xfrm>
            <a:off x="4060272" y="880844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todos.js data object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9F5D0-B332-47B8-9D10-7FE47226DFAB}"/>
              </a:ext>
            </a:extLst>
          </p:cNvPr>
          <p:cNvSpPr txBox="1"/>
          <p:nvPr/>
        </p:nvSpPr>
        <p:spPr>
          <a:xfrm>
            <a:off x="9001387" y="1040235"/>
            <a:ext cx="242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this matches</a:t>
            </a:r>
            <a:br>
              <a:rPr lang="en-US" dirty="0"/>
            </a:br>
            <a:r>
              <a:rPr lang="en-US" dirty="0"/>
              <a:t>your variable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48E812-7CB7-4F59-AE1B-A6C9B878FB4F}"/>
              </a:ext>
            </a:extLst>
          </p:cNvPr>
          <p:cNvCxnSpPr/>
          <p:nvPr/>
        </p:nvCxnSpPr>
        <p:spPr>
          <a:xfrm flipH="1">
            <a:off x="9446004" y="1879134"/>
            <a:ext cx="218113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DFD65F-BC8A-44BB-97D3-27A147FB5652}"/>
              </a:ext>
            </a:extLst>
          </p:cNvPr>
          <p:cNvSpPr/>
          <p:nvPr/>
        </p:nvSpPr>
        <p:spPr>
          <a:xfrm>
            <a:off x="3937233" y="5634314"/>
            <a:ext cx="7486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calls the delete function and, if the response returns without an</a:t>
            </a:r>
            <a:br>
              <a:rPr lang="en-US" dirty="0"/>
            </a:br>
            <a:r>
              <a:rPr lang="en-US" dirty="0"/>
              <a:t>error, it searches for the item in the </a:t>
            </a:r>
            <a:r>
              <a:rPr lang="en-US" dirty="0" err="1"/>
              <a:t>todosArray</a:t>
            </a:r>
            <a:r>
              <a:rPr lang="en-US" dirty="0"/>
              <a:t> an deletes it</a:t>
            </a:r>
          </a:p>
        </p:txBody>
      </p:sp>
    </p:spTree>
    <p:extLst>
      <p:ext uri="{BB962C8B-B14F-4D97-AF65-F5344CB8AC3E}">
        <p14:creationId xmlns:p14="http://schemas.microsoft.com/office/powerpoint/2010/main" val="388908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6219-030A-4F88-A204-DE14A08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 buttons: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3FDE3-A06E-4FFC-9556-2BC5315893D9}"/>
              </a:ext>
            </a:extLst>
          </p:cNvPr>
          <p:cNvSpPr txBox="1"/>
          <p:nvPr/>
        </p:nvSpPr>
        <p:spPr>
          <a:xfrm>
            <a:off x="4018327" y="82212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08D06-3AB1-4136-B58B-045AFDBC18F2}"/>
              </a:ext>
            </a:extLst>
          </p:cNvPr>
          <p:cNvSpPr txBox="1"/>
          <p:nvPr/>
        </p:nvSpPr>
        <p:spPr>
          <a:xfrm>
            <a:off x="3665989" y="1434517"/>
            <a:ext cx="691061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editTodo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 class="fa fa-pencil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deleteTodo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)"class="fa fa-trash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show.bind</a:t>
            </a:r>
            <a:r>
              <a:rPr lang="en-US" dirty="0"/>
              <a:t>="!</a:t>
            </a:r>
            <a:r>
              <a:rPr lang="en-US" dirty="0" err="1"/>
              <a:t>todo.completed</a:t>
            </a:r>
            <a:r>
              <a:rPr lang="en-US" dirty="0"/>
              <a:t>"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</a:t>
            </a:r>
          </a:p>
          <a:p>
            <a:r>
              <a:rPr lang="en-US" dirty="0"/>
              <a:t>    class="fa fa-square-o" 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show.bind</a:t>
            </a:r>
            <a:r>
              <a:rPr lang="en-US" dirty="0"/>
              <a:t>="</a:t>
            </a:r>
            <a:r>
              <a:rPr lang="en-US" dirty="0" err="1"/>
              <a:t>todo.completed</a:t>
            </a:r>
            <a:r>
              <a:rPr lang="en-US" dirty="0"/>
              <a:t> "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 </a:t>
            </a:r>
          </a:p>
          <a:p>
            <a:r>
              <a:rPr lang="en-US" dirty="0"/>
              <a:t>    class="fa fa-check " aria-hidden="true 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&lt;/td&gt;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25F37-F7AB-467E-BB2D-3FCB2B266704}"/>
              </a:ext>
            </a:extLst>
          </p:cNvPr>
          <p:cNvSpPr txBox="1"/>
          <p:nvPr/>
        </p:nvSpPr>
        <p:spPr>
          <a:xfrm>
            <a:off x="3959604" y="4941116"/>
            <a:ext cx="737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fa-square-o icon will show if the </a:t>
            </a:r>
            <a:r>
              <a:rPr lang="en-US" dirty="0" err="1"/>
              <a:t>todo</a:t>
            </a:r>
            <a:r>
              <a:rPr lang="en-US" dirty="0"/>
              <a:t> is not completed and the fa-check</a:t>
            </a:r>
            <a:br>
              <a:rPr lang="en-US" dirty="0"/>
            </a:br>
            <a:r>
              <a:rPr lang="en-US" dirty="0"/>
              <a:t>icon will show if the </a:t>
            </a:r>
            <a:r>
              <a:rPr lang="en-US" dirty="0" err="1"/>
              <a:t>todo</a:t>
            </a:r>
            <a:r>
              <a:rPr lang="en-US" dirty="0"/>
              <a:t> is completed</a:t>
            </a:r>
          </a:p>
        </p:txBody>
      </p:sp>
    </p:spTree>
    <p:extLst>
      <p:ext uri="{BB962C8B-B14F-4D97-AF65-F5344CB8AC3E}">
        <p14:creationId xmlns:p14="http://schemas.microsoft.com/office/powerpoint/2010/main" val="84077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66C3-5C3A-4CA7-A27B-3E8C5AF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32AE2-BDA6-4865-B6B9-86BFD511BFC9}"/>
              </a:ext>
            </a:extLst>
          </p:cNvPr>
          <p:cNvSpPr txBox="1"/>
          <p:nvPr/>
        </p:nvSpPr>
        <p:spPr>
          <a:xfrm>
            <a:off x="3825380" y="981512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list.js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E2AC9-4CF8-4C87-9167-4681B6B5A811}"/>
              </a:ext>
            </a:extLst>
          </p:cNvPr>
          <p:cNvSpPr txBox="1"/>
          <p:nvPr/>
        </p:nvSpPr>
        <p:spPr>
          <a:xfrm>
            <a:off x="3909270" y="1853967"/>
            <a:ext cx="37753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</a:t>
            </a:r>
            <a:r>
              <a:rPr lang="en-US" dirty="0" err="1"/>
              <a:t>todo.completed</a:t>
            </a:r>
            <a:r>
              <a:rPr lang="en-US" dirty="0"/>
              <a:t> = !</a:t>
            </a:r>
            <a:r>
              <a:rPr lang="en-US" dirty="0" err="1"/>
              <a:t>todo.completed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dirty="0" err="1"/>
              <a:t>this.todoObj</a:t>
            </a:r>
            <a:r>
              <a:rPr lang="en-US" dirty="0"/>
              <a:t> = </a:t>
            </a:r>
            <a:r>
              <a:rPr lang="en-US" dirty="0" err="1"/>
              <a:t>todo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dirty="0" err="1"/>
              <a:t>this.saveTodo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44707-5D17-4CDE-AC56-B7741328425D}"/>
              </a:ext>
            </a:extLst>
          </p:cNvPr>
          <p:cNvSpPr txBox="1"/>
          <p:nvPr/>
        </p:nvSpPr>
        <p:spPr>
          <a:xfrm>
            <a:off x="3691156" y="4228051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toggle the completed property then set </a:t>
            </a:r>
            <a:r>
              <a:rPr lang="en-US" dirty="0" err="1"/>
              <a:t>todoObj</a:t>
            </a:r>
            <a:r>
              <a:rPr lang="en-US" dirty="0"/>
              <a:t> equal to the selected </a:t>
            </a:r>
            <a:r>
              <a:rPr lang="en-US" dirty="0" err="1"/>
              <a:t>todo</a:t>
            </a:r>
            <a:br>
              <a:rPr lang="en-US" dirty="0"/>
            </a:br>
            <a:r>
              <a:rPr lang="en-US" dirty="0"/>
              <a:t>and call the </a:t>
            </a:r>
            <a:r>
              <a:rPr lang="en-US" dirty="0" err="1"/>
              <a:t>saveTodo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289903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F2F3D-5D21-4B94-A1D3-7D5515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Due 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62CF3-120C-443E-8D1D-E6041F175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E1C-D5D4-4B83-BBAF-1E64186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todoList.html and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48A-19F9-4878-8FB7-19BC338A27B9}"/>
              </a:ext>
            </a:extLst>
          </p:cNvPr>
          <p:cNvSpPr txBox="1"/>
          <p:nvPr/>
        </p:nvSpPr>
        <p:spPr>
          <a:xfrm>
            <a:off x="3529092" y="243281"/>
            <a:ext cx="8384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hide completed </a:t>
            </a:r>
            <a:r>
              <a:rPr lang="en-US" dirty="0" err="1"/>
              <a:t>todos</a:t>
            </a:r>
            <a:r>
              <a:rPr lang="en-US" dirty="0"/>
              <a:t> we can use a value converter to filter the </a:t>
            </a:r>
            <a:r>
              <a:rPr lang="en-US" dirty="0" err="1"/>
              <a:t>todosArray</a:t>
            </a:r>
            <a:r>
              <a:rPr lang="en-US" dirty="0"/>
              <a:t>.  Update</a:t>
            </a:r>
            <a:br>
              <a:rPr lang="en-US" dirty="0"/>
            </a:br>
            <a:r>
              <a:rPr lang="en-US" dirty="0"/>
              <a:t>the table as shown: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3D3D6-90C3-4682-A366-67F7D0213D9C}"/>
              </a:ext>
            </a:extLst>
          </p:cNvPr>
          <p:cNvSpPr txBox="1"/>
          <p:nvPr/>
        </p:nvSpPr>
        <p:spPr>
          <a:xfrm>
            <a:off x="3716323" y="1123837"/>
            <a:ext cx="73100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‘’}”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| </a:t>
            </a:r>
            <a:r>
              <a:rPr lang="en-US" dirty="0" err="1"/>
              <a:t>completed:showCompleted</a:t>
            </a:r>
            <a:r>
              <a:rPr lang="en-US" dirty="0"/>
              <a:t>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33CE6-1924-46B9-8BBA-23DA3C57DE6C}"/>
              </a:ext>
            </a:extLst>
          </p:cNvPr>
          <p:cNvSpPr txBox="1"/>
          <p:nvPr/>
        </p:nvSpPr>
        <p:spPr>
          <a:xfrm>
            <a:off x="3716323" y="2650921"/>
            <a:ext cx="70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constructor in list.js to initialize the </a:t>
            </a:r>
            <a:r>
              <a:rPr lang="en-US" dirty="0" err="1"/>
              <a:t>showCompleted</a:t>
            </a:r>
            <a:r>
              <a:rPr lang="en-US" dirty="0"/>
              <a:t>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E3B30-2EA8-43FA-9816-7D6D1C2F820D}"/>
              </a:ext>
            </a:extLst>
          </p:cNvPr>
          <p:cNvSpPr txBox="1"/>
          <p:nvPr/>
        </p:nvSpPr>
        <p:spPr>
          <a:xfrm>
            <a:off x="3783435" y="3221372"/>
            <a:ext cx="562076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constructor(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this.user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JSON.parse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sessionStorage.getItem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('user'));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this.title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"Ross Has Things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!"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this.showList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true;</a:t>
            </a:r>
          </a:p>
          <a:p>
            <a:r>
              <a:rPr lang="en-US" dirty="0"/>
              <a:t>    </a:t>
            </a:r>
            <a:r>
              <a:rPr lang="en-US" dirty="0" err="1"/>
              <a:t>this.showCompleted</a:t>
            </a:r>
            <a:r>
              <a:rPr lang="en-US" dirty="0"/>
              <a:t> = false;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this.priorities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['Low', 'Medium', 'High', 'Critical'];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4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5C84-27FB-49AF-9917-F93BC5A5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1EA18-0B28-447D-8A88-614AFD4831A3}"/>
              </a:ext>
            </a:extLst>
          </p:cNvPr>
          <p:cNvSpPr txBox="1"/>
          <p:nvPr/>
        </p:nvSpPr>
        <p:spPr>
          <a:xfrm>
            <a:off x="3598877" y="1044366"/>
            <a:ext cx="801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completed.js in the resources/value-converters folder and paste</a:t>
            </a:r>
            <a:br>
              <a:rPr lang="en-US" dirty="0"/>
            </a:br>
            <a:r>
              <a:rPr lang="en-US" dirty="0"/>
              <a:t>in this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5F7E9-0B1E-4B0E-91B3-40A7AACF5423}"/>
              </a:ext>
            </a:extLst>
          </p:cNvPr>
          <p:cNvSpPr txBox="1"/>
          <p:nvPr/>
        </p:nvSpPr>
        <p:spPr>
          <a:xfrm>
            <a:off x="3867325" y="1764670"/>
            <a:ext cx="401642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export class </a:t>
            </a:r>
            <a:r>
              <a:rPr lang="en-US" dirty="0" err="1"/>
              <a:t>CompletedValueConverter</a:t>
            </a:r>
            <a:r>
              <a:rPr lang="en-US" dirty="0"/>
              <a:t> {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 </a:t>
            </a:r>
            <a:r>
              <a:rPr lang="en-US" dirty="0" err="1"/>
              <a:t>toView</a:t>
            </a:r>
            <a:r>
              <a:rPr lang="en-US" dirty="0"/>
              <a:t>(array, value) {</a:t>
            </a:r>
          </a:p>
          <a:p>
            <a:r>
              <a:rPr lang="en-US" dirty="0"/>
              <a:t>     if(!value){</a:t>
            </a:r>
          </a:p>
          <a:p>
            <a:r>
              <a:rPr lang="en-US" dirty="0"/>
              <a:t>      return </a:t>
            </a:r>
            <a:r>
              <a:rPr lang="en-US" dirty="0" err="1"/>
              <a:t>array.filter</a:t>
            </a:r>
            <a:r>
              <a:rPr lang="en-US" dirty="0"/>
              <a:t>(item =&gt; {</a:t>
            </a:r>
          </a:p>
          <a:p>
            <a:r>
              <a:rPr lang="en-US" dirty="0"/>
              <a:t>        return !</a:t>
            </a:r>
            <a:r>
              <a:rPr lang="en-US" dirty="0" err="1"/>
              <a:t>item.completed</a:t>
            </a:r>
            <a:r>
              <a:rPr lang="en-US" dirty="0"/>
              <a:t>;</a:t>
            </a:r>
          </a:p>
          <a:p>
            <a:r>
              <a:rPr lang="en-US" dirty="0"/>
              <a:t>      })</a:t>
            </a:r>
          </a:p>
          <a:p>
            <a:r>
              <a:rPr lang="en-US" dirty="0"/>
              <a:t>     } else {</a:t>
            </a:r>
          </a:p>
          <a:p>
            <a:r>
              <a:rPr lang="en-US" dirty="0"/>
              <a:t>       return array;</a:t>
            </a:r>
          </a:p>
          <a:p>
            <a:r>
              <a:rPr lang="en-US" dirty="0"/>
              <a:t>     }</a:t>
            </a:r>
          </a:p>
          <a:p>
            <a:r>
              <a:rPr lang="en-US" dirty="0"/>
              <a:t>   }</a:t>
            </a:r>
          </a:p>
          <a:p>
            <a:r>
              <a:rPr lang="en-US" dirty="0"/>
              <a:t>  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3F20-46EA-4930-B8A1-EE2028A587E9}"/>
              </a:ext>
            </a:extLst>
          </p:cNvPr>
          <p:cNvSpPr txBox="1"/>
          <p:nvPr/>
        </p:nvSpPr>
        <p:spPr>
          <a:xfrm>
            <a:off x="8414158" y="4949505"/>
            <a:ext cx="2982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add this to the</a:t>
            </a:r>
            <a:br>
              <a:rPr lang="en-US" dirty="0"/>
            </a:br>
            <a:r>
              <a:rPr lang="en-US" dirty="0"/>
              <a:t>resources/index.js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F2BD1-F50E-4AC9-BFD4-DF20FF40EF15}"/>
              </a:ext>
            </a:extLst>
          </p:cNvPr>
          <p:cNvSpPr txBox="1"/>
          <p:nvPr/>
        </p:nvSpPr>
        <p:spPr>
          <a:xfrm>
            <a:off x="8229600" y="1971413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array parameter is the </a:t>
            </a:r>
            <a:r>
              <a:rPr lang="en-US" dirty="0" err="1"/>
              <a:t>todos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todosArray</a:t>
            </a:r>
            <a:r>
              <a:rPr lang="en-US" dirty="0"/>
              <a:t> and value is the </a:t>
            </a:r>
            <a:br>
              <a:rPr lang="en-US" dirty="0"/>
            </a:br>
            <a:r>
              <a:rPr lang="en-US" dirty="0" err="1"/>
              <a:t>showCompleted</a:t>
            </a:r>
            <a:r>
              <a:rPr lang="en-US" dirty="0"/>
              <a:t>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568E49-F625-412B-8865-D6C82C99117D}"/>
              </a:ext>
            </a:extLst>
          </p:cNvPr>
          <p:cNvCxnSpPr/>
          <p:nvPr/>
        </p:nvCxnSpPr>
        <p:spPr>
          <a:xfrm flipH="1">
            <a:off x="6216242" y="2533475"/>
            <a:ext cx="181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B3FFCA-567A-43E5-A024-71D718AD912E}"/>
              </a:ext>
            </a:extLst>
          </p:cNvPr>
          <p:cNvSpPr txBox="1"/>
          <p:nvPr/>
        </p:nvSpPr>
        <p:spPr>
          <a:xfrm>
            <a:off x="8229600" y="3256648"/>
            <a:ext cx="3433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array.filter</a:t>
            </a:r>
            <a:r>
              <a:rPr lang="en-US" dirty="0"/>
              <a:t> is how you filter an </a:t>
            </a:r>
            <a:br>
              <a:rPr lang="en-US" dirty="0"/>
            </a:br>
            <a:r>
              <a:rPr lang="en-US" dirty="0"/>
              <a:t>array using JavaScript.  Only items</a:t>
            </a:r>
            <a:br>
              <a:rPr lang="en-US" dirty="0"/>
            </a:br>
            <a:r>
              <a:rPr lang="en-US" dirty="0"/>
              <a:t>in the array for which the filter</a:t>
            </a:r>
            <a:br>
              <a:rPr lang="en-US" dirty="0"/>
            </a:br>
            <a:r>
              <a:rPr lang="en-US" dirty="0"/>
              <a:t>function returns true are kept</a:t>
            </a:r>
          </a:p>
        </p:txBody>
      </p:sp>
    </p:spTree>
    <p:extLst>
      <p:ext uri="{BB962C8B-B14F-4D97-AF65-F5344CB8AC3E}">
        <p14:creationId xmlns:p14="http://schemas.microsoft.com/office/powerpoint/2010/main" val="69342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DCFF-87BD-41C2-A827-620A1D8F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723EC-327A-4118-BBE4-3F968DF624DC}"/>
              </a:ext>
            </a:extLst>
          </p:cNvPr>
          <p:cNvSpPr txBox="1"/>
          <p:nvPr/>
        </p:nvSpPr>
        <p:spPr>
          <a:xfrm>
            <a:off x="3800213" y="343949"/>
            <a:ext cx="768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show/hide completed </a:t>
            </a:r>
            <a:r>
              <a:rPr lang="en-US" dirty="0" err="1"/>
              <a:t>todos</a:t>
            </a:r>
            <a:r>
              <a:rPr lang="en-US" dirty="0"/>
              <a:t>, add a check box to the toolbar above the table.</a:t>
            </a:r>
            <a:br>
              <a:rPr lang="en-US" dirty="0"/>
            </a:br>
            <a:r>
              <a:rPr lang="en-US" dirty="0"/>
              <a:t>Edit the card code as shown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BD0DD-E334-4EB4-A8F2-7E7249C5EF72}"/>
              </a:ext>
            </a:extLst>
          </p:cNvPr>
          <p:cNvSpPr txBox="1"/>
          <p:nvPr/>
        </p:nvSpPr>
        <p:spPr>
          <a:xfrm>
            <a:off x="3649211" y="1132892"/>
            <a:ext cx="734367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 class="row"&gt;</a:t>
            </a:r>
          </a:p>
          <a:p>
            <a:r>
              <a:rPr lang="en-US" dirty="0"/>
              <a:t>    &lt;span class="col"&gt;</a:t>
            </a:r>
          </a:p>
          <a:p>
            <a:r>
              <a:rPr lang="en-US" dirty="0"/>
              <a:t>        &lt;div class="form-check"&gt;</a:t>
            </a:r>
          </a:p>
          <a:p>
            <a:r>
              <a:rPr lang="en-US" dirty="0"/>
              <a:t>            &lt;label class="form-check-label"&gt;</a:t>
            </a:r>
          </a:p>
          <a:p>
            <a:r>
              <a:rPr lang="en-US" dirty="0"/>
              <a:t>                &lt;input </a:t>
            </a:r>
            <a:r>
              <a:rPr lang="en-US" dirty="0" err="1"/>
              <a:t>change.trigger</a:t>
            </a:r>
            <a:r>
              <a:rPr lang="en-US" dirty="0"/>
              <a:t>="</a:t>
            </a:r>
            <a:r>
              <a:rPr lang="en-US" dirty="0" err="1"/>
              <a:t>toggleShowCompleted</a:t>
            </a:r>
            <a:r>
              <a:rPr lang="en-US" dirty="0"/>
              <a:t>()" type="checkbox" </a:t>
            </a:r>
          </a:p>
          <a:p>
            <a:r>
              <a:rPr lang="en-US" dirty="0"/>
              <a:t>		class="form-check-input"&gt;</a:t>
            </a:r>
          </a:p>
          <a:p>
            <a:r>
              <a:rPr lang="en-US" dirty="0"/>
              <a:t>                Show completed</a:t>
            </a:r>
          </a:p>
          <a:p>
            <a:r>
              <a:rPr lang="en-US" dirty="0"/>
              <a:t>            &lt;/label&gt;</a:t>
            </a:r>
          </a:p>
          <a:p>
            <a:r>
              <a:rPr lang="en-US" dirty="0"/>
              <a:t>        &lt;/div&gt;</a:t>
            </a:r>
          </a:p>
          <a:p>
            <a:r>
              <a:rPr lang="en-US" dirty="0"/>
              <a:t>    &lt;/span&gt;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&lt;span class="col"&gt;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&lt;span class="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pull-right"&gt;&lt;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="logout()"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class="fa fa-sign-out fa-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&gt;&lt;/span&gt;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&lt;span class="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pull-right"&gt;&lt;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createTodo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class="fa fa-plus fa-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&gt;&lt;/span&gt;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&lt;/span&gt;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&lt;/div&gt;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&lt;/div&gt;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&lt;/div&gt;  </a:t>
            </a:r>
          </a:p>
        </p:txBody>
      </p:sp>
    </p:spTree>
    <p:extLst>
      <p:ext uri="{BB962C8B-B14F-4D97-AF65-F5344CB8AC3E}">
        <p14:creationId xmlns:p14="http://schemas.microsoft.com/office/powerpoint/2010/main" val="178541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DAB1-AF36-4338-9BC5-A2D6ACB5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4C258-B15A-40BB-B1C0-6C7D15E2868D}"/>
              </a:ext>
            </a:extLst>
          </p:cNvPr>
          <p:cNvSpPr txBox="1"/>
          <p:nvPr/>
        </p:nvSpPr>
        <p:spPr>
          <a:xfrm>
            <a:off x="3993160" y="12083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list.js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9977-C20E-415D-9673-4F88D917E94E}"/>
              </a:ext>
            </a:extLst>
          </p:cNvPr>
          <p:cNvSpPr txBox="1"/>
          <p:nvPr/>
        </p:nvSpPr>
        <p:spPr>
          <a:xfrm>
            <a:off x="4303553" y="2365695"/>
            <a:ext cx="46538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toggleShowCompleted</a:t>
            </a:r>
            <a:r>
              <a:rPr lang="en-US" dirty="0"/>
              <a:t>(){</a:t>
            </a:r>
          </a:p>
          <a:p>
            <a:r>
              <a:rPr lang="en-US" dirty="0"/>
              <a:t>    </a:t>
            </a:r>
            <a:r>
              <a:rPr lang="en-US" dirty="0" err="1"/>
              <a:t>this.showCompleted</a:t>
            </a:r>
            <a:r>
              <a:rPr lang="en-US" dirty="0"/>
              <a:t> = !</a:t>
            </a:r>
            <a:r>
              <a:rPr lang="en-US" dirty="0" err="1"/>
              <a:t>this.showCompleted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F7104-A37B-4531-A773-7D003FB8148B}"/>
              </a:ext>
            </a:extLst>
          </p:cNvPr>
          <p:cNvSpPr txBox="1"/>
          <p:nvPr/>
        </p:nvSpPr>
        <p:spPr>
          <a:xfrm>
            <a:off x="3758268" y="4077050"/>
            <a:ext cx="792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the value of </a:t>
            </a:r>
            <a:r>
              <a:rPr lang="en-US" dirty="0" err="1"/>
              <a:t>showCompleted</a:t>
            </a:r>
            <a:r>
              <a:rPr lang="en-US" dirty="0"/>
              <a:t> is changed the completed value converter</a:t>
            </a:r>
            <a:br>
              <a:rPr lang="en-US" dirty="0"/>
            </a:br>
            <a:r>
              <a:rPr lang="en-US" dirty="0"/>
              <a:t>is processed, updating the table</a:t>
            </a:r>
          </a:p>
        </p:txBody>
      </p:sp>
    </p:spTree>
    <p:extLst>
      <p:ext uri="{BB962C8B-B14F-4D97-AF65-F5344CB8AC3E}">
        <p14:creationId xmlns:p14="http://schemas.microsoft.com/office/powerpoint/2010/main" val="351947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3D17F5-1F57-4FD7-8AD3-9D54D5D8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38CFC-0213-4E2D-9A3F-2A586670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CE27-64F9-4AE1-93AA-19BFAE92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EF116-555A-4940-8008-93F710FE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upload files we have to:</a:t>
            </a:r>
          </a:p>
          <a:p>
            <a:pPr lvl="1"/>
            <a:r>
              <a:rPr lang="en-US" dirty="0"/>
              <a:t>Add the upload routes to the todos.js controller file on the server</a:t>
            </a:r>
          </a:p>
          <a:p>
            <a:pPr lvl="1"/>
            <a:r>
              <a:rPr lang="en-US" dirty="0"/>
              <a:t>Add a file selection control on the todoForm.html view</a:t>
            </a:r>
          </a:p>
          <a:p>
            <a:pPr lvl="1"/>
            <a:r>
              <a:rPr lang="en-US" dirty="0"/>
              <a:t>Add the upload code to list.js and add an upload function in todos.js</a:t>
            </a:r>
          </a:p>
          <a:p>
            <a:pPr lvl="1"/>
            <a:r>
              <a:rPr lang="en-US" dirty="0"/>
              <a:t>Add the column to the table</a:t>
            </a:r>
          </a:p>
        </p:txBody>
      </p:sp>
    </p:spTree>
    <p:extLst>
      <p:ext uri="{BB962C8B-B14F-4D97-AF65-F5344CB8AC3E}">
        <p14:creationId xmlns:p14="http://schemas.microsoft.com/office/powerpoint/2010/main" val="2368479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CB2D-2530-40EF-B8C8-3CEDD756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 : todos.js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18776-D839-45FB-87C5-DAA13A01575F}"/>
              </a:ext>
            </a:extLst>
          </p:cNvPr>
          <p:cNvSpPr txBox="1"/>
          <p:nvPr/>
        </p:nvSpPr>
        <p:spPr>
          <a:xfrm>
            <a:off x="3808602" y="318782"/>
            <a:ext cx="739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use a module called </a:t>
            </a:r>
            <a:r>
              <a:rPr lang="en-US" dirty="0" err="1"/>
              <a:t>multer</a:t>
            </a:r>
            <a:r>
              <a:rPr lang="en-US" dirty="0"/>
              <a:t> to handle the file uploads on the server and</a:t>
            </a:r>
            <a:br>
              <a:rPr lang="en-US" dirty="0"/>
            </a:br>
            <a:r>
              <a:rPr lang="en-US" dirty="0"/>
              <a:t>a module called </a:t>
            </a:r>
            <a:r>
              <a:rPr lang="en-US" dirty="0" err="1"/>
              <a:t>mkdirp</a:t>
            </a:r>
            <a:r>
              <a:rPr lang="en-US" dirty="0"/>
              <a:t> to handle creating  folders: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8A810-0784-41B0-B23F-E81CC709FE39}"/>
              </a:ext>
            </a:extLst>
          </p:cNvPr>
          <p:cNvSpPr txBox="1"/>
          <p:nvPr/>
        </p:nvSpPr>
        <p:spPr>
          <a:xfrm>
            <a:off x="3808602" y="1123837"/>
            <a:ext cx="542328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multer</a:t>
            </a:r>
            <a:r>
              <a:rPr lang="en-US" sz="1600" dirty="0"/>
              <a:t> = require('</a:t>
            </a:r>
            <a:r>
              <a:rPr lang="en-US" sz="1600" dirty="0" err="1"/>
              <a:t>multer</a:t>
            </a:r>
            <a:r>
              <a:rPr lang="en-US" sz="1600" dirty="0"/>
              <a:t>'),</a:t>
            </a:r>
          </a:p>
          <a:p>
            <a:r>
              <a:rPr lang="en-US" sz="1600" dirty="0" err="1"/>
              <a:t>mkdirp</a:t>
            </a:r>
            <a:r>
              <a:rPr lang="en-US" sz="1600" dirty="0"/>
              <a:t> = require('</a:t>
            </a:r>
            <a:r>
              <a:rPr lang="en-US" sz="1600" dirty="0" err="1"/>
              <a:t>mkdirp</a:t>
            </a:r>
            <a:r>
              <a:rPr lang="en-US" sz="1600" dirty="0"/>
              <a:t>’);</a:t>
            </a:r>
          </a:p>
          <a:p>
            <a:endParaRPr lang="en-US" sz="1600" dirty="0"/>
          </a:p>
          <a:p>
            <a:r>
              <a:rPr lang="en-US" sz="1600" dirty="0"/>
              <a:t>…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storage = </a:t>
            </a:r>
            <a:r>
              <a:rPr lang="en-US" sz="1600" dirty="0" err="1"/>
              <a:t>multer.diskStorage</a:t>
            </a:r>
            <a:r>
              <a:rPr lang="en-US" sz="1600" dirty="0"/>
              <a:t>({</a:t>
            </a:r>
          </a:p>
          <a:p>
            <a:r>
              <a:rPr lang="en-US" sz="1600" dirty="0"/>
              <a:t>	destination: function (</a:t>
            </a:r>
            <a:r>
              <a:rPr lang="en-US" sz="1600" dirty="0" err="1"/>
              <a:t>req</a:t>
            </a:r>
            <a:r>
              <a:rPr lang="en-US" sz="1600" dirty="0"/>
              <a:t>, file, </a:t>
            </a:r>
            <a:r>
              <a:rPr lang="en-US" sz="1600" dirty="0" err="1"/>
              <a:t>cb</a:t>
            </a:r>
            <a:r>
              <a:rPr lang="en-US" sz="1600" dirty="0"/>
              <a:t>) {      </a:t>
            </a:r>
          </a:p>
          <a:p>
            <a:r>
              <a:rPr lang="en-US" sz="1600" dirty="0"/>
              <a:t>	  	</a:t>
            </a:r>
            <a:r>
              <a:rPr lang="en-US" sz="1600" dirty="0" err="1"/>
              <a:t>var</a:t>
            </a:r>
            <a:r>
              <a:rPr lang="en-US" sz="1600" dirty="0"/>
              <a:t> path = </a:t>
            </a:r>
            <a:r>
              <a:rPr lang="en-US" sz="1600" dirty="0" err="1"/>
              <a:t>config.uploads</a:t>
            </a:r>
            <a:r>
              <a:rPr lang="en-US" sz="1600" dirty="0"/>
              <a:t> + </a:t>
            </a:r>
            <a:r>
              <a:rPr lang="en-US" sz="1600" dirty="0" err="1"/>
              <a:t>req.params.userId</a:t>
            </a:r>
            <a:r>
              <a:rPr lang="en-US" sz="1600" dirty="0"/>
              <a:t> + "/";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mkdirp</a:t>
            </a:r>
            <a:r>
              <a:rPr lang="en-US" sz="1600" dirty="0"/>
              <a:t>(path, function(err) {</a:t>
            </a:r>
          </a:p>
          <a:p>
            <a:r>
              <a:rPr lang="en-US" sz="1600" dirty="0"/>
              <a:t>			if(err){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res.status</a:t>
            </a:r>
            <a:r>
              <a:rPr lang="en-US" sz="1600" dirty="0"/>
              <a:t>(500).</a:t>
            </a:r>
            <a:r>
              <a:rPr lang="en-US" sz="1600" dirty="0" err="1"/>
              <a:t>json</a:t>
            </a:r>
            <a:r>
              <a:rPr lang="en-US" sz="1600" dirty="0"/>
              <a:t>(err);</a:t>
            </a:r>
          </a:p>
          <a:p>
            <a:r>
              <a:rPr lang="en-US" sz="1600" dirty="0"/>
              <a:t>			} else {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cb</a:t>
            </a:r>
            <a:r>
              <a:rPr lang="en-US" sz="1600" dirty="0"/>
              <a:t>(null, path);</a:t>
            </a:r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});</a:t>
            </a:r>
          </a:p>
          <a:p>
            <a:r>
              <a:rPr lang="en-US" sz="1600" dirty="0"/>
              <a:t>	},</a:t>
            </a:r>
          </a:p>
          <a:p>
            <a:r>
              <a:rPr lang="en-US" sz="1600" dirty="0"/>
              <a:t>	filename: function (</a:t>
            </a:r>
            <a:r>
              <a:rPr lang="en-US" sz="1600" dirty="0" err="1"/>
              <a:t>req</a:t>
            </a:r>
            <a:r>
              <a:rPr lang="en-US" sz="1600" dirty="0"/>
              <a:t>, file, </a:t>
            </a:r>
            <a:r>
              <a:rPr lang="en-US" sz="1600" dirty="0" err="1"/>
              <a:t>cb</a:t>
            </a:r>
            <a:r>
              <a:rPr lang="en-US" sz="1600" dirty="0"/>
              <a:t>) {</a:t>
            </a:r>
          </a:p>
          <a:p>
            <a:r>
              <a:rPr lang="en-US" sz="1600" dirty="0"/>
              <a:t>		let </a:t>
            </a:r>
            <a:r>
              <a:rPr lang="en-US" sz="1600" dirty="0" err="1"/>
              <a:t>fileName</a:t>
            </a:r>
            <a:r>
              <a:rPr lang="en-US" sz="1600" dirty="0"/>
              <a:t> = </a:t>
            </a:r>
            <a:r>
              <a:rPr lang="en-US" sz="1600" dirty="0" err="1"/>
              <a:t>file.originalname.split</a:t>
            </a:r>
            <a:r>
              <a:rPr lang="en-US" sz="1600" dirty="0"/>
              <a:t>('.');  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cb</a:t>
            </a:r>
            <a:r>
              <a:rPr lang="en-US" sz="1600" dirty="0"/>
              <a:t>(null, </a:t>
            </a:r>
            <a:r>
              <a:rPr lang="en-US" sz="1600" dirty="0" err="1"/>
              <a:t>fileName</a:t>
            </a:r>
            <a:r>
              <a:rPr lang="en-US" sz="1600" dirty="0"/>
              <a:t>[0] + new Date().</a:t>
            </a:r>
            <a:r>
              <a:rPr lang="en-US" sz="1600" dirty="0" err="1"/>
              <a:t>getTime</a:t>
            </a:r>
            <a:r>
              <a:rPr lang="en-US" sz="1600" dirty="0"/>
              <a:t>() + "." + </a:t>
            </a:r>
            <a:br>
              <a:rPr lang="en-US" sz="1600" dirty="0"/>
            </a:br>
            <a:r>
              <a:rPr lang="en-US" sz="1600" dirty="0"/>
              <a:t>				</a:t>
            </a:r>
            <a:r>
              <a:rPr lang="en-US" sz="1600" dirty="0" err="1"/>
              <a:t>fileName</a:t>
            </a:r>
            <a:r>
              <a:rPr lang="en-US" sz="1600" dirty="0"/>
              <a:t>[</a:t>
            </a:r>
            <a:r>
              <a:rPr lang="en-US" sz="1600" dirty="0" err="1"/>
              <a:t>fileName.length</a:t>
            </a:r>
            <a:r>
              <a:rPr lang="en-US" sz="1600" dirty="0"/>
              <a:t> - 1]);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 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685B3-9429-49A4-AFDD-2C547BCCC456}"/>
              </a:ext>
            </a:extLst>
          </p:cNvPr>
          <p:cNvSpPr txBox="1"/>
          <p:nvPr/>
        </p:nvSpPr>
        <p:spPr>
          <a:xfrm>
            <a:off x="9647339" y="1409350"/>
            <a:ext cx="2259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to the</a:t>
            </a:r>
            <a:br>
              <a:rPr lang="en-US" dirty="0"/>
            </a:br>
            <a:r>
              <a:rPr lang="en-US" dirty="0"/>
              <a:t>folder using a value</a:t>
            </a:r>
            <a:br>
              <a:rPr lang="en-US" dirty="0"/>
            </a:br>
            <a:r>
              <a:rPr lang="en-US" dirty="0"/>
              <a:t>in the config file and</a:t>
            </a:r>
            <a:br>
              <a:rPr lang="en-US" dirty="0"/>
            </a:br>
            <a:r>
              <a:rPr lang="en-US" dirty="0"/>
              <a:t>the user’s _id.  </a:t>
            </a:r>
            <a:r>
              <a:rPr lang="en-US" dirty="0" err="1"/>
              <a:t>Mkdirp</a:t>
            </a:r>
            <a:br>
              <a:rPr lang="en-US" dirty="0"/>
            </a:br>
            <a:r>
              <a:rPr lang="en-US" dirty="0"/>
              <a:t>creates the folder if</a:t>
            </a:r>
            <a:br>
              <a:rPr lang="en-US" dirty="0"/>
            </a:br>
            <a:r>
              <a:rPr lang="en-US" dirty="0"/>
              <a:t>it doesn’t exist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E1931F-CFC1-499D-A7C7-8AE6A3B6C5CE}"/>
              </a:ext>
            </a:extLst>
          </p:cNvPr>
          <p:cNvCxnSpPr/>
          <p:nvPr/>
        </p:nvCxnSpPr>
        <p:spPr>
          <a:xfrm flipH="1">
            <a:off x="7835317" y="1912690"/>
            <a:ext cx="1669410" cy="6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BFF518-AF9F-4A4A-AA02-D0EE487BA137}"/>
              </a:ext>
            </a:extLst>
          </p:cNvPr>
          <p:cNvSpPr txBox="1"/>
          <p:nvPr/>
        </p:nvSpPr>
        <p:spPr>
          <a:xfrm>
            <a:off x="9429226" y="4362275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the file name</a:t>
            </a:r>
            <a:br>
              <a:rPr lang="en-US" dirty="0"/>
            </a:br>
            <a:r>
              <a:rPr lang="en-US" dirty="0"/>
              <a:t>using the original file</a:t>
            </a:r>
            <a:br>
              <a:rPr lang="en-US" dirty="0"/>
            </a:br>
            <a:r>
              <a:rPr lang="en-US" dirty="0"/>
              <a:t>name and the current</a:t>
            </a:r>
            <a:br>
              <a:rPr lang="en-US" dirty="0"/>
            </a:br>
            <a:r>
              <a:rPr lang="en-US" dirty="0"/>
              <a:t>time to ensure the name</a:t>
            </a:r>
            <a:br>
              <a:rPr lang="en-US" dirty="0"/>
            </a:br>
            <a:r>
              <a:rPr lang="en-US" dirty="0"/>
              <a:t>is unique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9670A8-B490-4650-9263-DD25D2E379D8}"/>
              </a:ext>
            </a:extLst>
          </p:cNvPr>
          <p:cNvCxnSpPr/>
          <p:nvPr/>
        </p:nvCxnSpPr>
        <p:spPr>
          <a:xfrm flipH="1">
            <a:off x="8447714" y="4764947"/>
            <a:ext cx="847288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5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63AC-6CED-491D-85A0-7F3EDCD6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 : config.js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C6AFA-58C9-4E44-9B4E-31681715EE15}"/>
              </a:ext>
            </a:extLst>
          </p:cNvPr>
          <p:cNvSpPr txBox="1"/>
          <p:nvPr/>
        </p:nvSpPr>
        <p:spPr>
          <a:xfrm>
            <a:off x="4387442" y="1702965"/>
            <a:ext cx="430758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development: {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root: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rootPath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app: { name: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' },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port: 5000,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mongodb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://127.0.0.1/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-dev',</a:t>
            </a:r>
          </a:p>
          <a:p>
            <a:pPr lvl="1"/>
            <a:r>
              <a:rPr lang="en-US" dirty="0"/>
              <a:t>uploads: </a:t>
            </a:r>
            <a:r>
              <a:rPr lang="en-US" dirty="0" err="1"/>
              <a:t>rootPath</a:t>
            </a:r>
            <a:r>
              <a:rPr lang="en-US" dirty="0"/>
              <a:t> + "/public/uploads/",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secret: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cayennedlikeshistreats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4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A184-9C32-4467-95AA-E722CAC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todos.js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E8D48-489E-4265-87B0-9BC4E8A784D8}"/>
              </a:ext>
            </a:extLst>
          </p:cNvPr>
          <p:cNvSpPr txBox="1"/>
          <p:nvPr/>
        </p:nvSpPr>
        <p:spPr>
          <a:xfrm>
            <a:off x="4319292" y="1123837"/>
            <a:ext cx="614758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upload = </a:t>
            </a:r>
            <a:r>
              <a:rPr lang="en-US" sz="1200" dirty="0" err="1"/>
              <a:t>multer</a:t>
            </a:r>
            <a:r>
              <a:rPr lang="en-US" sz="1200" dirty="0"/>
              <a:t>({ storage: storage });</a:t>
            </a:r>
          </a:p>
          <a:p>
            <a:br>
              <a:rPr lang="en-US" sz="1200" dirty="0"/>
            </a:br>
            <a:r>
              <a:rPr lang="en-US" sz="1200" dirty="0" err="1"/>
              <a:t>router.post</a:t>
            </a:r>
            <a:r>
              <a:rPr lang="en-US" sz="1200" dirty="0"/>
              <a:t>('/</a:t>
            </a:r>
            <a:r>
              <a:rPr lang="en-US" sz="1200" dirty="0" err="1"/>
              <a:t>todos</a:t>
            </a:r>
            <a:r>
              <a:rPr lang="en-US" sz="1200" dirty="0"/>
              <a:t>/upload/:</a:t>
            </a:r>
            <a:r>
              <a:rPr lang="en-US" sz="1200" dirty="0" err="1"/>
              <a:t>userId</a:t>
            </a:r>
            <a:r>
              <a:rPr lang="en-US" sz="1200" dirty="0"/>
              <a:t>/:</a:t>
            </a:r>
            <a:r>
              <a:rPr lang="en-US" sz="1200" dirty="0" err="1"/>
              <a:t>todoId</a:t>
            </a:r>
            <a:r>
              <a:rPr lang="en-US" sz="1200" dirty="0"/>
              <a:t>', </a:t>
            </a:r>
            <a:r>
              <a:rPr lang="en-US" sz="1200" dirty="0" err="1"/>
              <a:t>upload.any</a:t>
            </a:r>
            <a:r>
              <a:rPr lang="en-US" sz="1200" dirty="0"/>
              <a:t>(), function(</a:t>
            </a:r>
            <a:r>
              <a:rPr lang="en-US" sz="1200" dirty="0" err="1"/>
              <a:t>req</a:t>
            </a:r>
            <a:r>
              <a:rPr lang="en-US" sz="1200" dirty="0"/>
              <a:t>, res, next){</a:t>
            </a:r>
          </a:p>
          <a:p>
            <a:r>
              <a:rPr lang="en-US" sz="1200" dirty="0"/>
              <a:t>    logger.log('Upload file for </a:t>
            </a:r>
            <a:r>
              <a:rPr lang="en-US" sz="1200" dirty="0" err="1"/>
              <a:t>todo</a:t>
            </a:r>
            <a:r>
              <a:rPr lang="en-US" sz="1200" dirty="0"/>
              <a:t> ' + </a:t>
            </a:r>
            <a:r>
              <a:rPr lang="en-US" sz="1200" dirty="0" err="1"/>
              <a:t>req.params.todoId</a:t>
            </a:r>
            <a:r>
              <a:rPr lang="en-US" sz="1200" dirty="0"/>
              <a:t> + ' and ' + </a:t>
            </a:r>
            <a:r>
              <a:rPr lang="en-US" sz="1200" dirty="0" err="1"/>
              <a:t>req.params.userId</a:t>
            </a:r>
            <a:r>
              <a:rPr lang="en-US" sz="1200" dirty="0"/>
              <a:t>, 'verbose');</a:t>
            </a:r>
          </a:p>
          <a:p>
            <a:r>
              <a:rPr lang="en-US" sz="1200" dirty="0"/>
              <a:t>    </a:t>
            </a:r>
          </a:p>
          <a:p>
            <a:r>
              <a:rPr lang="en-US" sz="1200" dirty="0"/>
              <a:t>    </a:t>
            </a:r>
            <a:r>
              <a:rPr lang="en-US" sz="1200" dirty="0" err="1"/>
              <a:t>Todo.findById</a:t>
            </a:r>
            <a:r>
              <a:rPr lang="en-US" sz="1200" dirty="0"/>
              <a:t>(</a:t>
            </a:r>
            <a:r>
              <a:rPr lang="en-US" sz="1200" dirty="0" err="1"/>
              <a:t>req.params.todoId</a:t>
            </a:r>
            <a:r>
              <a:rPr lang="en-US" sz="1200" dirty="0"/>
              <a:t>, function(err, </a:t>
            </a:r>
            <a:r>
              <a:rPr lang="en-US" sz="1200" dirty="0" err="1"/>
              <a:t>todo</a:t>
            </a:r>
            <a:r>
              <a:rPr lang="en-US" sz="1200" dirty="0"/>
              <a:t>){</a:t>
            </a:r>
          </a:p>
          <a:p>
            <a:r>
              <a:rPr lang="en-US" sz="1200" dirty="0"/>
              <a:t>        if(err){ </a:t>
            </a:r>
          </a:p>
          <a:p>
            <a:r>
              <a:rPr lang="en-US" sz="1200" dirty="0"/>
              <a:t>            return next(err);</a:t>
            </a:r>
          </a:p>
          <a:p>
            <a:r>
              <a:rPr lang="en-US" sz="1200" dirty="0"/>
              <a:t>        } else {     </a:t>
            </a:r>
          </a:p>
          <a:p>
            <a:r>
              <a:rPr lang="en-US" sz="1200" dirty="0"/>
              <a:t>            if(</a:t>
            </a:r>
            <a:r>
              <a:rPr lang="en-US" sz="1200" dirty="0" err="1"/>
              <a:t>req.files</a:t>
            </a:r>
            <a:r>
              <a:rPr lang="en-US" sz="1200" dirty="0"/>
              <a:t>){</a:t>
            </a:r>
          </a:p>
          <a:p>
            <a:r>
              <a:rPr lang="en-US" sz="1200" dirty="0"/>
              <a:t>                </a:t>
            </a:r>
            <a:r>
              <a:rPr lang="en-US" sz="1200" dirty="0" err="1"/>
              <a:t>todo.file</a:t>
            </a:r>
            <a:r>
              <a:rPr lang="en-US" sz="1200" dirty="0"/>
              <a:t> = {</a:t>
            </a:r>
          </a:p>
          <a:p>
            <a:r>
              <a:rPr lang="en-US" sz="1200" dirty="0"/>
              <a:t>                    filename : </a:t>
            </a:r>
            <a:r>
              <a:rPr lang="en-US" sz="1200" dirty="0" err="1"/>
              <a:t>req.files</a:t>
            </a:r>
            <a:r>
              <a:rPr lang="en-US" sz="1200" dirty="0"/>
              <a:t>[0].filename,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originalName</a:t>
            </a:r>
            <a:r>
              <a:rPr lang="en-US" sz="1200" dirty="0"/>
              <a:t> : </a:t>
            </a:r>
            <a:r>
              <a:rPr lang="en-US" sz="1200" dirty="0" err="1"/>
              <a:t>req.files</a:t>
            </a:r>
            <a:r>
              <a:rPr lang="en-US" sz="1200" dirty="0"/>
              <a:t>[0].</a:t>
            </a:r>
            <a:r>
              <a:rPr lang="en-US" sz="1200" dirty="0" err="1"/>
              <a:t>originalname</a:t>
            </a:r>
            <a:r>
              <a:rPr lang="en-US" sz="1200" dirty="0"/>
              <a:t>,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dateUploaded</a:t>
            </a:r>
            <a:r>
              <a:rPr lang="en-US" sz="1200" dirty="0"/>
              <a:t> : new Date()</a:t>
            </a:r>
          </a:p>
          <a:p>
            <a:r>
              <a:rPr lang="en-US" sz="1200" dirty="0"/>
              <a:t>                };</a:t>
            </a:r>
          </a:p>
          <a:p>
            <a:r>
              <a:rPr lang="en-US" sz="1200" dirty="0"/>
              <a:t>            }           </a:t>
            </a:r>
          </a:p>
          <a:p>
            <a:r>
              <a:rPr lang="en-US" sz="1200" dirty="0"/>
              <a:t>            </a:t>
            </a:r>
            <a:r>
              <a:rPr lang="en-US" sz="1200" dirty="0" err="1"/>
              <a:t>todo.save</a:t>
            </a:r>
            <a:r>
              <a:rPr lang="en-US" sz="1200" dirty="0"/>
              <a:t>()</a:t>
            </a:r>
          </a:p>
          <a:p>
            <a:r>
              <a:rPr lang="en-US" sz="1200" dirty="0"/>
              <a:t>                .then(</a:t>
            </a:r>
            <a:r>
              <a:rPr lang="en-US" sz="1200" dirty="0" err="1"/>
              <a:t>todo</a:t>
            </a:r>
            <a:r>
              <a:rPr lang="en-US" sz="1200" dirty="0"/>
              <a:t> =&gt; {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res.status</a:t>
            </a:r>
            <a:r>
              <a:rPr lang="en-US" sz="1200" dirty="0"/>
              <a:t>(200).</a:t>
            </a:r>
            <a:r>
              <a:rPr lang="en-US" sz="1200" dirty="0" err="1"/>
              <a:t>json</a:t>
            </a:r>
            <a:r>
              <a:rPr lang="en-US" sz="1200" dirty="0"/>
              <a:t>(</a:t>
            </a:r>
            <a:r>
              <a:rPr lang="en-US" sz="1200" dirty="0" err="1"/>
              <a:t>todo</a:t>
            </a:r>
            <a:r>
              <a:rPr lang="en-US" sz="1200" dirty="0"/>
              <a:t>);</a:t>
            </a:r>
          </a:p>
          <a:p>
            <a:r>
              <a:rPr lang="en-US" sz="1200" dirty="0"/>
              <a:t>                })</a:t>
            </a:r>
          </a:p>
          <a:p>
            <a:r>
              <a:rPr lang="en-US" sz="1200" dirty="0"/>
              <a:t>                .catch(error =&gt; {</a:t>
            </a:r>
          </a:p>
          <a:p>
            <a:r>
              <a:rPr lang="en-US" sz="1200" dirty="0"/>
              <a:t>                    return next(error);</a:t>
            </a:r>
          </a:p>
          <a:p>
            <a:r>
              <a:rPr lang="en-US" sz="1200" dirty="0"/>
              <a:t>                });</a:t>
            </a:r>
          </a:p>
          <a:p>
            <a:r>
              <a:rPr lang="en-US" sz="1200" dirty="0"/>
              <a:t>        }</a:t>
            </a:r>
          </a:p>
          <a:p>
            <a:r>
              <a:rPr lang="en-US" sz="1200" dirty="0"/>
              <a:t>    });</a:t>
            </a:r>
          </a:p>
          <a:p>
            <a:br>
              <a:rPr lang="en-US" sz="1200" dirty="0"/>
            </a:br>
            <a:r>
              <a:rPr lang="en-US" sz="1200" dirty="0"/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7FF78-7924-4D82-B863-90F982D800C8}"/>
              </a:ext>
            </a:extLst>
          </p:cNvPr>
          <p:cNvSpPr txBox="1"/>
          <p:nvPr/>
        </p:nvSpPr>
        <p:spPr>
          <a:xfrm>
            <a:off x="3725966" y="290557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actual service calls the </a:t>
            </a:r>
            <a:r>
              <a:rPr lang="en-US" dirty="0" err="1"/>
              <a:t>multer</a:t>
            </a:r>
            <a:r>
              <a:rPr lang="en-US" dirty="0"/>
              <a:t> middleware.  If the file is saved, the </a:t>
            </a:r>
            <a:r>
              <a:rPr lang="en-US" dirty="0" err="1"/>
              <a:t>todo</a:t>
            </a:r>
            <a:r>
              <a:rPr lang="en-US" dirty="0"/>
              <a:t> document</a:t>
            </a:r>
            <a:br>
              <a:rPr lang="en-US" dirty="0"/>
            </a:br>
            <a:r>
              <a:rPr lang="en-US" dirty="0"/>
              <a:t>is retrieved and updated with the file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DA99B-7C43-4529-99D8-34C45B329F65}"/>
              </a:ext>
            </a:extLst>
          </p:cNvPr>
          <p:cNvSpPr txBox="1"/>
          <p:nvPr/>
        </p:nvSpPr>
        <p:spPr>
          <a:xfrm>
            <a:off x="3640822" y="6274965"/>
            <a:ext cx="859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use the property names for filename and </a:t>
            </a:r>
            <a:r>
              <a:rPr lang="en-US" dirty="0" err="1"/>
              <a:t>orginal</a:t>
            </a:r>
            <a:r>
              <a:rPr lang="en-US" dirty="0"/>
              <a:t> file name specific to your</a:t>
            </a:r>
            <a:br>
              <a:rPr lang="en-US" dirty="0"/>
            </a:br>
            <a:r>
              <a:rPr lang="en-US" dirty="0" err="1"/>
              <a:t>todo</a:t>
            </a:r>
            <a:r>
              <a:rPr lang="en-US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195723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F583-6435-4111-8995-24E2D292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2343" cy="4601183"/>
          </a:xfrm>
        </p:spPr>
        <p:txBody>
          <a:bodyPr/>
          <a:lstStyle/>
          <a:p>
            <a:r>
              <a:rPr lang="en-US" dirty="0"/>
              <a:t>Add File Upload: todoForm.html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670-4AAA-430D-8CA0-A19E010B91BB}"/>
              </a:ext>
            </a:extLst>
          </p:cNvPr>
          <p:cNvSpPr txBox="1"/>
          <p:nvPr/>
        </p:nvSpPr>
        <p:spPr>
          <a:xfrm>
            <a:off x="3526904" y="1275362"/>
            <a:ext cx="8573181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	&lt;div class="row"&gt;</a:t>
            </a:r>
          </a:p>
          <a:p>
            <a:r>
              <a:rPr lang="en-US" dirty="0"/>
              <a:t>			&lt;div class="col"&gt;</a:t>
            </a:r>
          </a:p>
          <a:p>
            <a:r>
              <a:rPr lang="en-US" dirty="0"/>
              <a:t>				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</a:t>
            </a:r>
          </a:p>
          <a:p>
            <a:r>
              <a:rPr lang="en-US" dirty="0"/>
              <a:t>						Browse for </a:t>
            </a:r>
            <a:r>
              <a:rPr lang="en-US" dirty="0" err="1"/>
              <a:t>files&amp;hellip</a:t>
            </a:r>
            <a:r>
              <a:rPr lang="en-US" dirty="0"/>
              <a:t>; &lt;input type="file" </a:t>
            </a:r>
          </a:p>
          <a:p>
            <a:r>
              <a:rPr lang="en-US" dirty="0"/>
              <a:t>						style="display: none;" </a:t>
            </a:r>
          </a:p>
          <a:p>
            <a:r>
              <a:rPr lang="en-US" dirty="0"/>
              <a:t>						</a:t>
            </a:r>
            <a:r>
              <a:rPr lang="en-US" dirty="0" err="1"/>
              <a:t>change.delegate</a:t>
            </a:r>
            <a:r>
              <a:rPr lang="en-US" dirty="0"/>
              <a:t>="</a:t>
            </a:r>
            <a:r>
              <a:rPr lang="en-US" dirty="0" err="1"/>
              <a:t>changeFiles</a:t>
            </a:r>
            <a:r>
              <a:rPr lang="en-US" dirty="0"/>
              <a:t>()" </a:t>
            </a:r>
            <a:r>
              <a:rPr lang="en-US" dirty="0" err="1"/>
              <a:t>files.bind</a:t>
            </a:r>
            <a:r>
              <a:rPr lang="en-US" dirty="0"/>
              <a:t>="files"&gt;</a:t>
            </a:r>
          </a:p>
          <a:p>
            <a:r>
              <a:rPr lang="en-US" dirty="0"/>
              <a:t>				&lt;/label&gt;</a:t>
            </a:r>
          </a:p>
          <a:p>
            <a:r>
              <a:rPr lang="en-US" dirty="0"/>
              <a:t>				&lt;small id="</a:t>
            </a:r>
            <a:r>
              <a:rPr lang="en-US" dirty="0" err="1"/>
              <a:t>fileHelp</a:t>
            </a:r>
            <a:r>
              <a:rPr lang="en-US" dirty="0"/>
              <a:t>" class="form-text text-muted"&gt;</a:t>
            </a:r>
          </a:p>
          <a:p>
            <a:r>
              <a:rPr lang="en-US" dirty="0"/>
              <a:t>						Upload any files that will be useful.&lt;/small&gt;</a:t>
            </a:r>
          </a:p>
          <a:p>
            <a:r>
              <a:rPr lang="en-US" dirty="0"/>
              <a:t>			&lt;/div&gt;	</a:t>
            </a:r>
          </a:p>
          <a:p>
            <a:r>
              <a:rPr lang="en-US" dirty="0"/>
              <a:t>			&lt;div class="col-8"&gt;</a:t>
            </a:r>
          </a:p>
          <a:p>
            <a:r>
              <a:rPr lang="en-US" dirty="0"/>
              <a:t>				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				&lt;li </a:t>
            </a:r>
            <a:r>
              <a:rPr lang="en-US" dirty="0" err="1"/>
              <a:t>repeat.for</a:t>
            </a:r>
            <a:r>
              <a:rPr lang="en-US" dirty="0"/>
              <a:t>="file of </a:t>
            </a:r>
            <a:r>
              <a:rPr lang="en-US" dirty="0" err="1"/>
              <a:t>filesToUpload</a:t>
            </a:r>
            <a:r>
              <a:rPr lang="en-US" dirty="0"/>
              <a:t>" class="list-group-item"&gt;</a:t>
            </a:r>
          </a:p>
          <a:p>
            <a:r>
              <a:rPr lang="en-US" dirty="0"/>
              <a:t>						${file.name}&lt;span </a:t>
            </a:r>
            <a:r>
              <a:rPr lang="en-US" dirty="0" err="1"/>
              <a:t>click.delegate</a:t>
            </a:r>
            <a:r>
              <a:rPr lang="en-US" dirty="0"/>
              <a:t>="</a:t>
            </a:r>
            <a:r>
              <a:rPr lang="en-US" dirty="0" err="1"/>
              <a:t>removeFile</a:t>
            </a:r>
            <a:r>
              <a:rPr lang="en-US" dirty="0"/>
              <a:t>($index)" </a:t>
            </a:r>
          </a:p>
          <a:p>
            <a:r>
              <a:rPr lang="en-US" dirty="0"/>
              <a:t>						class="pull-right"&gt;&lt;</a:t>
            </a:r>
            <a:r>
              <a:rPr lang="en-US" dirty="0" err="1"/>
              <a:t>i</a:t>
            </a:r>
            <a:r>
              <a:rPr lang="en-US" dirty="0"/>
              <a:t> class="fa fa-trash" aria-hidden="true"&gt;</a:t>
            </a:r>
          </a:p>
          <a:p>
            <a:r>
              <a:rPr lang="en-US" dirty="0"/>
              <a:t>						&lt;/</a:t>
            </a:r>
            <a:r>
              <a:rPr lang="en-US" dirty="0" err="1"/>
              <a:t>i</a:t>
            </a:r>
            <a:r>
              <a:rPr lang="en-US" dirty="0"/>
              <a:t>&gt;&lt;/span&gt;&lt;/li&gt;</a:t>
            </a:r>
          </a:p>
          <a:p>
            <a:r>
              <a:rPr lang="en-US" dirty="0"/>
              <a:t>			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		&lt;/div&gt;</a:t>
            </a:r>
          </a:p>
          <a:p>
            <a:r>
              <a:rPr lang="en-US" dirty="0"/>
              <a:t>		&lt;/div&gt;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07A1-B99B-4870-A1A0-7BEAB05219D5}"/>
              </a:ext>
            </a:extLst>
          </p:cNvPr>
          <p:cNvSpPr txBox="1"/>
          <p:nvPr/>
        </p:nvSpPr>
        <p:spPr>
          <a:xfrm>
            <a:off x="3888336" y="470019"/>
            <a:ext cx="780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bottom of the </a:t>
            </a:r>
            <a:r>
              <a:rPr lang="en-US" dirty="0" err="1"/>
              <a:t>todo</a:t>
            </a:r>
            <a:r>
              <a:rPr lang="en-US" dirty="0"/>
              <a:t> form.  It adds a file selector element and a list</a:t>
            </a:r>
            <a:br>
              <a:rPr lang="en-US" dirty="0"/>
            </a:br>
            <a:r>
              <a:rPr lang="en-US" dirty="0"/>
              <a:t>of selected files</a:t>
            </a:r>
          </a:p>
        </p:txBody>
      </p:sp>
    </p:spTree>
    <p:extLst>
      <p:ext uri="{BB962C8B-B14F-4D97-AF65-F5344CB8AC3E}">
        <p14:creationId xmlns:p14="http://schemas.microsoft.com/office/powerpoint/2010/main" val="39056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479DC-2384-4D0E-B8B8-1EFDF8EE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471D2-E9CC-4AF5-98D0-BAD1C5F2D963}"/>
              </a:ext>
            </a:extLst>
          </p:cNvPr>
          <p:cNvSpPr txBox="1"/>
          <p:nvPr/>
        </p:nvSpPr>
        <p:spPr>
          <a:xfrm>
            <a:off x="4974672" y="285226"/>
            <a:ext cx="465383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&lt;table class="table"&gt;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    &lt;</a:t>
            </a:r>
            <a:r>
              <a:rPr lang="en-US" dirty="0" err="1"/>
              <a:t>th</a:t>
            </a:r>
            <a:r>
              <a:rPr lang="en-US" dirty="0"/>
              <a:t>&gt;Due Date&lt;/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    &lt;td&gt;${</a:t>
            </a:r>
            <a:r>
              <a:rPr lang="en-US" dirty="0" err="1"/>
              <a:t>todo.dateDue</a:t>
            </a:r>
            <a:r>
              <a:rPr lang="en-US" dirty="0"/>
              <a:t>}&lt;/td&gt;</a:t>
            </a:r>
          </a:p>
          <a:p>
            <a:r>
              <a:rPr lang="en-US" dirty="0"/>
              <a:t>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&lt;/table&gt;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EF5F7-9A87-4D71-AD85-7F05D582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55" y="4975387"/>
            <a:ext cx="8094597" cy="14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638E-3CA5-4D6E-99EF-9BAE7C32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1563E-4DAC-4E65-9DF1-7EBB7006D443}"/>
              </a:ext>
            </a:extLst>
          </p:cNvPr>
          <p:cNvSpPr txBox="1"/>
          <p:nvPr/>
        </p:nvSpPr>
        <p:spPr>
          <a:xfrm>
            <a:off x="3951215" y="1937857"/>
            <a:ext cx="387612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changeFiles</a:t>
            </a:r>
            <a:r>
              <a:rPr lang="en-US" dirty="0"/>
              <a:t>(){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</a:t>
            </a:r>
            <a:r>
              <a:rPr lang="en-US" dirty="0"/>
              <a:t> = new Array(); 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this.filesToUpload.push</a:t>
            </a:r>
            <a:r>
              <a:rPr lang="en-US" dirty="0"/>
              <a:t>(</a:t>
            </a:r>
            <a:r>
              <a:rPr lang="en-US" dirty="0" err="1"/>
              <a:t>this.files</a:t>
            </a:r>
            <a:r>
              <a:rPr lang="en-US" dirty="0"/>
              <a:t>[0]);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/>
              <a:t>removeFile</a:t>
            </a:r>
            <a:r>
              <a:rPr lang="en-US" dirty="0"/>
              <a:t>(index){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this.filesToUpload.splice</a:t>
            </a:r>
            <a:r>
              <a:rPr lang="en-US" dirty="0"/>
              <a:t>(index,1);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C652-697A-49B7-A398-71562312E245}"/>
              </a:ext>
            </a:extLst>
          </p:cNvPr>
          <p:cNvSpPr txBox="1"/>
          <p:nvPr/>
        </p:nvSpPr>
        <p:spPr>
          <a:xfrm>
            <a:off x="8338657" y="939567"/>
            <a:ext cx="312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user selects a file</a:t>
            </a:r>
            <a:br>
              <a:rPr lang="en-US" dirty="0"/>
            </a:br>
            <a:r>
              <a:rPr lang="en-US" dirty="0"/>
              <a:t>this function adds it to an array</a:t>
            </a:r>
            <a:br>
              <a:rPr lang="en-US" dirty="0"/>
            </a:br>
            <a:r>
              <a:rPr lang="en-US" dirty="0"/>
              <a:t>of files to upload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42465D-6EE0-4B42-B0E8-6B42D53CA6BC}"/>
              </a:ext>
            </a:extLst>
          </p:cNvPr>
          <p:cNvCxnSpPr/>
          <p:nvPr/>
        </p:nvCxnSpPr>
        <p:spPr>
          <a:xfrm flipH="1">
            <a:off x="7482980" y="1392572"/>
            <a:ext cx="562062" cy="7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C39A26-E560-403A-BB76-C6296F198632}"/>
              </a:ext>
            </a:extLst>
          </p:cNvPr>
          <p:cNvSpPr txBox="1"/>
          <p:nvPr/>
        </p:nvSpPr>
        <p:spPr>
          <a:xfrm>
            <a:off x="8338657" y="3424428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can also remove a file from</a:t>
            </a:r>
            <a:br>
              <a:rPr lang="en-US" dirty="0"/>
            </a:br>
            <a:r>
              <a:rPr lang="en-US" dirty="0"/>
              <a:t>the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19FD6-6435-4130-8730-B04495B6FFEC}"/>
              </a:ext>
            </a:extLst>
          </p:cNvPr>
          <p:cNvCxnSpPr/>
          <p:nvPr/>
        </p:nvCxnSpPr>
        <p:spPr>
          <a:xfrm flipH="1">
            <a:off x="7583648" y="3707934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3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112E-48B7-4FFE-91E7-B8C7244A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3D116-A183-4F53-8619-19806EA844F0}"/>
              </a:ext>
            </a:extLst>
          </p:cNvPr>
          <p:cNvSpPr txBox="1"/>
          <p:nvPr/>
        </p:nvSpPr>
        <p:spPr>
          <a:xfrm>
            <a:off x="3733101" y="1526796"/>
            <a:ext cx="761798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saveTodo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this.todoObj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       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let response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this.todos.save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this.todoObj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response.error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alert("There was an error creating 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} else {</a:t>
            </a:r>
          </a:p>
          <a:p>
            <a:r>
              <a:rPr lang="en-US" dirty="0"/>
              <a:t>            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todoId</a:t>
            </a:r>
            <a:r>
              <a:rPr lang="en-US" dirty="0"/>
              <a:t> = </a:t>
            </a:r>
            <a:r>
              <a:rPr lang="en-US" dirty="0" err="1"/>
              <a:t>response._id</a:t>
            </a:r>
            <a:r>
              <a:rPr lang="en-US" dirty="0"/>
              <a:t>;</a:t>
            </a:r>
          </a:p>
          <a:p>
            <a:r>
              <a:rPr lang="en-US" dirty="0"/>
              <a:t>                if(</a:t>
            </a:r>
            <a:r>
              <a:rPr lang="en-US" dirty="0" err="1"/>
              <a:t>this.filesToUpload</a:t>
            </a:r>
            <a:r>
              <a:rPr lang="en-US" dirty="0"/>
              <a:t> &amp;&amp; </a:t>
            </a:r>
            <a:r>
              <a:rPr lang="en-US" dirty="0" err="1"/>
              <a:t>this.filesToUpload.length</a:t>
            </a:r>
            <a:r>
              <a:rPr lang="en-US" dirty="0"/>
              <a:t>){</a:t>
            </a:r>
          </a:p>
          <a:p>
            <a:r>
              <a:rPr lang="en-US" dirty="0"/>
              <a:t>                    await </a:t>
            </a:r>
            <a:r>
              <a:rPr lang="en-US" dirty="0" err="1"/>
              <a:t>this.todos.uploadFile</a:t>
            </a:r>
            <a:r>
              <a:rPr lang="en-US" dirty="0"/>
              <a:t>(</a:t>
            </a:r>
            <a:r>
              <a:rPr lang="en-US" dirty="0" err="1"/>
              <a:t>this.filesToUpload</a:t>
            </a:r>
            <a:r>
              <a:rPr lang="en-US" dirty="0"/>
              <a:t>, </a:t>
            </a:r>
            <a:r>
              <a:rPr lang="en-US" dirty="0" err="1"/>
              <a:t>this.user._id</a:t>
            </a:r>
            <a:r>
              <a:rPr lang="en-US" dirty="0"/>
              <a:t>, </a:t>
            </a:r>
            <a:r>
              <a:rPr lang="en-US" dirty="0" err="1"/>
              <a:t>todoId</a:t>
            </a:r>
            <a:r>
              <a:rPr lang="en-US" dirty="0"/>
              <a:t>);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this.filesToUpload</a:t>
            </a:r>
            <a:r>
              <a:rPr lang="en-US" dirty="0"/>
              <a:t> = [];</a:t>
            </a:r>
          </a:p>
          <a:p>
            <a:r>
              <a:rPr lang="en-US" dirty="0"/>
              <a:t>                }</a:t>
            </a:r>
          </a:p>
          <a:p>
            <a:r>
              <a:rPr lang="en-US" dirty="0"/>
              <a:t>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this.showList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6C596-5465-4A02-8D4E-33F98483655D}"/>
              </a:ext>
            </a:extLst>
          </p:cNvPr>
          <p:cNvSpPr txBox="1"/>
          <p:nvPr/>
        </p:nvSpPr>
        <p:spPr>
          <a:xfrm>
            <a:off x="4085439" y="343949"/>
            <a:ext cx="780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</a:t>
            </a:r>
            <a:r>
              <a:rPr lang="en-US" dirty="0" err="1"/>
              <a:t>saveTodo</a:t>
            </a:r>
            <a:r>
              <a:rPr lang="en-US" dirty="0"/>
              <a:t>() function so, if the </a:t>
            </a:r>
            <a:r>
              <a:rPr lang="en-US" dirty="0" err="1"/>
              <a:t>todo</a:t>
            </a:r>
            <a:r>
              <a:rPr lang="en-US" dirty="0"/>
              <a:t> is saved successfully, any selected</a:t>
            </a:r>
            <a:br>
              <a:rPr lang="en-US" dirty="0"/>
            </a:br>
            <a:r>
              <a:rPr lang="en-US" dirty="0"/>
              <a:t>files are uploaded.</a:t>
            </a:r>
          </a:p>
        </p:txBody>
      </p:sp>
    </p:spTree>
    <p:extLst>
      <p:ext uri="{BB962C8B-B14F-4D97-AF65-F5344CB8AC3E}">
        <p14:creationId xmlns:p14="http://schemas.microsoft.com/office/powerpoint/2010/main" val="63359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93D4-ADD2-408D-9828-C9CB96C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5302B-9753-4D82-B558-14073BBD4D46}"/>
              </a:ext>
            </a:extLst>
          </p:cNvPr>
          <p:cNvSpPr txBox="1"/>
          <p:nvPr/>
        </p:nvSpPr>
        <p:spPr>
          <a:xfrm>
            <a:off x="3680022" y="1954347"/>
            <a:ext cx="785862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uploadFile</a:t>
            </a:r>
            <a:r>
              <a:rPr lang="en-US" dirty="0"/>
              <a:t>(files,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todoId</a:t>
            </a:r>
            <a:r>
              <a:rPr lang="en-US" dirty="0"/>
              <a:t>){</a:t>
            </a:r>
          </a:p>
          <a:p>
            <a:r>
              <a:rPr lang="en-US" dirty="0"/>
              <a:t>        let </a:t>
            </a:r>
            <a:r>
              <a:rPr lang="en-US" dirty="0" err="1"/>
              <a:t>formData</a:t>
            </a:r>
            <a:r>
              <a:rPr lang="en-US" dirty="0"/>
              <a:t> = new </a:t>
            </a:r>
            <a:r>
              <a:rPr lang="en-US" dirty="0" err="1"/>
              <a:t>FormData</a:t>
            </a:r>
            <a:r>
              <a:rPr lang="en-US" dirty="0"/>
              <a:t>();</a:t>
            </a:r>
          </a:p>
          <a:p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files.forEach</a:t>
            </a:r>
            <a:r>
              <a:rPr lang="en-US" dirty="0"/>
              <a:t>((item, index) =&gt; {</a:t>
            </a:r>
          </a:p>
          <a:p>
            <a:r>
              <a:rPr lang="en-US" dirty="0"/>
              <a:t>	</a:t>
            </a:r>
            <a:r>
              <a:rPr lang="en-US" dirty="0" err="1"/>
              <a:t>formData.append</a:t>
            </a:r>
            <a:r>
              <a:rPr lang="en-US" dirty="0"/>
              <a:t>("file" + index, item);</a:t>
            </a:r>
          </a:p>
          <a:p>
            <a:r>
              <a:rPr lang="en-US" dirty="0"/>
              <a:t>        });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	let response = await </a:t>
            </a:r>
            <a:r>
              <a:rPr lang="en-US" dirty="0" err="1"/>
              <a:t>this.data.uploadFiles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, </a:t>
            </a:r>
            <a:r>
              <a:rPr lang="en-US" dirty="0" err="1"/>
              <a:t>this.TODO_SERVICE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		"/upload/" + </a:t>
            </a:r>
            <a:r>
              <a:rPr lang="en-US" dirty="0" err="1"/>
              <a:t>userId</a:t>
            </a:r>
            <a:r>
              <a:rPr lang="en-US" dirty="0"/>
              <a:t> + "/" + </a:t>
            </a:r>
            <a:r>
              <a:rPr lang="en-US" dirty="0" err="1"/>
              <a:t>todoId</a:t>
            </a:r>
            <a:r>
              <a:rPr lang="en-US" dirty="0"/>
              <a:t>);</a:t>
            </a:r>
          </a:p>
          <a:p>
            <a:r>
              <a:rPr lang="en-US" dirty="0"/>
              <a:t>	return response;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A2658-B3C3-4C59-AA30-C2CF1D03B12B}"/>
              </a:ext>
            </a:extLst>
          </p:cNvPr>
          <p:cNvSpPr txBox="1"/>
          <p:nvPr/>
        </p:nvSpPr>
        <p:spPr>
          <a:xfrm>
            <a:off x="3900881" y="830510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function in the todos.js data object file.  Files are added to a form data</a:t>
            </a:r>
            <a:br>
              <a:rPr lang="en-US" dirty="0"/>
            </a:br>
            <a:r>
              <a:rPr lang="en-US" dirty="0"/>
              <a:t>object which will bundle the file data in a format that the server can parse it</a:t>
            </a:r>
          </a:p>
        </p:txBody>
      </p:sp>
    </p:spTree>
    <p:extLst>
      <p:ext uri="{BB962C8B-B14F-4D97-AF65-F5344CB8AC3E}">
        <p14:creationId xmlns:p14="http://schemas.microsoft.com/office/powerpoint/2010/main" val="388623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BDE6-9D03-4755-BAE5-58E0F44B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data-services.js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5A6CC-2E42-4B25-9E92-A0B0D54C0E0F}"/>
              </a:ext>
            </a:extLst>
          </p:cNvPr>
          <p:cNvSpPr txBox="1"/>
          <p:nvPr/>
        </p:nvSpPr>
        <p:spPr>
          <a:xfrm>
            <a:off x="4320331" y="1123837"/>
            <a:ext cx="36551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uploadFiles</a:t>
            </a:r>
            <a:r>
              <a:rPr lang="en-US" dirty="0"/>
              <a:t>(files, </a:t>
            </a:r>
            <a:r>
              <a:rPr lang="en-US" dirty="0" err="1"/>
              <a:t>url</a:t>
            </a:r>
            <a:r>
              <a:rPr lang="en-US" dirty="0"/>
              <a:t>){</a:t>
            </a:r>
          </a:p>
          <a:p>
            <a:r>
              <a:rPr lang="en-US" dirty="0"/>
              <a:t>    return </a:t>
            </a:r>
            <a:r>
              <a:rPr lang="en-US" dirty="0" err="1"/>
              <a:t>this.httpClient</a:t>
            </a:r>
            <a:endParaRPr lang="en-US" dirty="0"/>
          </a:p>
          <a:p>
            <a:r>
              <a:rPr lang="en-US" dirty="0"/>
              <a:t>    .fetch(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        method: 'post',</a:t>
            </a:r>
          </a:p>
          <a:p>
            <a:r>
              <a:rPr lang="en-US" dirty="0"/>
              <a:t>        body: files</a:t>
            </a:r>
          </a:p>
          <a:p>
            <a:r>
              <a:rPr lang="en-US" dirty="0"/>
              <a:t>    })</a:t>
            </a:r>
          </a:p>
          <a:p>
            <a:r>
              <a:rPr lang="en-US" dirty="0"/>
              <a:t>    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r>
              <a:rPr lang="en-US" dirty="0"/>
              <a:t>    .then(object =&gt; {</a:t>
            </a:r>
          </a:p>
          <a:p>
            <a:r>
              <a:rPr lang="en-US" dirty="0"/>
              <a:t>        return object;</a:t>
            </a:r>
          </a:p>
          <a:p>
            <a:r>
              <a:rPr lang="en-US" dirty="0"/>
              <a:t>    })</a:t>
            </a:r>
          </a:p>
          <a:p>
            <a:r>
              <a:rPr lang="en-US" dirty="0"/>
              <a:t>    .catch(error =&gt; {</a:t>
            </a:r>
          </a:p>
          <a:p>
            <a:r>
              <a:rPr lang="en-US" dirty="0"/>
              <a:t>        return error;</a:t>
            </a:r>
          </a:p>
          <a:p>
            <a:r>
              <a:rPr lang="en-US" dirty="0"/>
              <a:t>    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97F2-5F98-47DA-BC63-D4CD073C9A7E}"/>
              </a:ext>
            </a:extLst>
          </p:cNvPr>
          <p:cNvSpPr txBox="1"/>
          <p:nvPr/>
        </p:nvSpPr>
        <p:spPr>
          <a:xfrm>
            <a:off x="8489659" y="1191237"/>
            <a:ext cx="3046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different post</a:t>
            </a:r>
            <a:br>
              <a:rPr lang="en-US" dirty="0"/>
            </a:br>
            <a:r>
              <a:rPr lang="en-US" dirty="0"/>
              <a:t>services in the data-services.js</a:t>
            </a:r>
            <a:br>
              <a:rPr lang="en-US" dirty="0"/>
            </a:br>
            <a:r>
              <a:rPr lang="en-US" dirty="0"/>
              <a:t>file because the content is not</a:t>
            </a:r>
            <a:br>
              <a:rPr lang="en-US" dirty="0"/>
            </a:br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67896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95E7-56B0-4B8E-B581-9387941B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01696-8774-41C8-A4C5-FFD87FEDDA57}"/>
              </a:ext>
            </a:extLst>
          </p:cNvPr>
          <p:cNvSpPr txBox="1"/>
          <p:nvPr/>
        </p:nvSpPr>
        <p:spPr>
          <a:xfrm>
            <a:off x="3699545" y="326882"/>
            <a:ext cx="787984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&gt;Priority&lt;/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&lt;</a:t>
            </a:r>
            <a:r>
              <a:rPr lang="en-US" dirty="0" err="1"/>
              <a:t>th</a:t>
            </a:r>
            <a:r>
              <a:rPr lang="en-US" dirty="0"/>
              <a:t>&gt;File&lt;/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&gt;Edit&lt;/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' ‘}”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completed:showCompleted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dateFormat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&lt;td&gt;&lt;a </a:t>
            </a:r>
            <a:r>
              <a:rPr lang="en-US" dirty="0" err="1"/>
              <a:t>href</a:t>
            </a:r>
            <a:r>
              <a:rPr lang="en-US" dirty="0"/>
              <a:t>="http://localhost:5000/uploads/${</a:t>
            </a:r>
            <a:r>
              <a:rPr lang="en-US" dirty="0" err="1"/>
              <a:t>user._id</a:t>
            </a:r>
            <a:r>
              <a:rPr lang="en-US" dirty="0"/>
              <a:t>}/${</a:t>
            </a:r>
            <a:r>
              <a:rPr lang="en-US" dirty="0" err="1"/>
              <a:t>todo.file.filename</a:t>
            </a:r>
            <a:r>
              <a:rPr lang="en-US" dirty="0"/>
              <a:t>}" </a:t>
            </a:r>
            <a:br>
              <a:rPr lang="en-US" dirty="0"/>
            </a:br>
            <a:r>
              <a:rPr lang="en-US" dirty="0"/>
              <a:t>	target="_blank"&gt;${</a:t>
            </a:r>
            <a:r>
              <a:rPr lang="en-US" dirty="0" err="1"/>
              <a:t>todo.file.originalName</a:t>
            </a:r>
            <a:r>
              <a:rPr lang="en-US" dirty="0"/>
              <a:t>}&lt;/a&gt;&lt;/td&gt;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59E40-0EFA-42BD-9795-25F9A4E1DC23}"/>
              </a:ext>
            </a:extLst>
          </p:cNvPr>
          <p:cNvSpPr txBox="1"/>
          <p:nvPr/>
        </p:nvSpPr>
        <p:spPr>
          <a:xfrm>
            <a:off x="4362275" y="5587068"/>
            <a:ext cx="6946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use the property names specific to your </a:t>
            </a:r>
            <a:r>
              <a:rPr lang="en-US" dirty="0" err="1"/>
              <a:t>todo</a:t>
            </a:r>
            <a:r>
              <a:rPr lang="en-US" dirty="0"/>
              <a:t> schema for</a:t>
            </a:r>
            <a:br>
              <a:rPr lang="en-US" dirty="0"/>
            </a:br>
            <a:r>
              <a:rPr lang="en-US" dirty="0"/>
              <a:t>the filename and original file name.</a:t>
            </a:r>
          </a:p>
        </p:txBody>
      </p:sp>
    </p:spTree>
    <p:extLst>
      <p:ext uri="{BB962C8B-B14F-4D97-AF65-F5344CB8AC3E}">
        <p14:creationId xmlns:p14="http://schemas.microsoft.com/office/powerpoint/2010/main" val="181063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4A1-C448-4256-A14B-BF85CAF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express.js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CD6C8-09AE-4571-B1FF-7D74F6C1BF98}"/>
              </a:ext>
            </a:extLst>
          </p:cNvPr>
          <p:cNvSpPr txBox="1"/>
          <p:nvPr/>
        </p:nvSpPr>
        <p:spPr>
          <a:xfrm>
            <a:off x="4177717" y="2681812"/>
            <a:ext cx="6526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bodyParser.json</a:t>
            </a:r>
            <a:r>
              <a:rPr lang="en-US" dirty="0"/>
              <a:t>({limit: '1000mb'}));</a:t>
            </a:r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({limit: '1000mb', extended: true}));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1222F-62D1-4858-8C8E-160F53E3BDE5}"/>
              </a:ext>
            </a:extLst>
          </p:cNvPr>
          <p:cNvSpPr txBox="1"/>
          <p:nvPr/>
        </p:nvSpPr>
        <p:spPr>
          <a:xfrm>
            <a:off x="4177717" y="1350628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</a:t>
            </a:r>
            <a:r>
              <a:rPr lang="en-US" dirty="0" err="1"/>
              <a:t>bodyParser</a:t>
            </a:r>
            <a:r>
              <a:rPr lang="en-US" dirty="0"/>
              <a:t> configuration to increase the allow upload size</a:t>
            </a:r>
          </a:p>
        </p:txBody>
      </p:sp>
    </p:spTree>
    <p:extLst>
      <p:ext uri="{BB962C8B-B14F-4D97-AF65-F5344CB8AC3E}">
        <p14:creationId xmlns:p14="http://schemas.microsoft.com/office/powerpoint/2010/main" val="41995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3620-27B0-42D6-A406-A629391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Value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D209-4F24-480D-A669-3CBE2999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converters are used to pre-process/post-process data before/after it is used to create the interface</a:t>
            </a:r>
          </a:p>
          <a:p>
            <a:endParaRPr lang="en-US" dirty="0"/>
          </a:p>
          <a:p>
            <a:r>
              <a:rPr lang="en-US" dirty="0"/>
              <a:t>Examples include formatting data for presentation, filtering arrays, looking up values (e.g. a name instead of a primary key for a person)</a:t>
            </a:r>
          </a:p>
          <a:p>
            <a:endParaRPr lang="en-US" dirty="0"/>
          </a:p>
          <a:p>
            <a:r>
              <a:rPr lang="en-US" dirty="0"/>
              <a:t>Value converters are created in the resources/value-converters folder and then referenced in the resources/index.js file</a:t>
            </a:r>
          </a:p>
        </p:txBody>
      </p:sp>
    </p:spTree>
    <p:extLst>
      <p:ext uri="{BB962C8B-B14F-4D97-AF65-F5344CB8AC3E}">
        <p14:creationId xmlns:p14="http://schemas.microsoft.com/office/powerpoint/2010/main" val="3911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8178-F865-43A1-8AEE-2A928589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85C2-2788-472A-859C-06415CD4AEC5}"/>
              </a:ext>
            </a:extLst>
          </p:cNvPr>
          <p:cNvSpPr txBox="1"/>
          <p:nvPr/>
        </p:nvSpPr>
        <p:spPr>
          <a:xfrm>
            <a:off x="3909527" y="475861"/>
            <a:ext cx="598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moment.js JavaScript date library: 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insall</a:t>
            </a:r>
            <a:r>
              <a:rPr lang="en-US" dirty="0"/>
              <a:t> moment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5D30-0E69-4DF1-91F4-3029B3D46758}"/>
              </a:ext>
            </a:extLst>
          </p:cNvPr>
          <p:cNvSpPr txBox="1"/>
          <p:nvPr/>
        </p:nvSpPr>
        <p:spPr>
          <a:xfrm>
            <a:off x="4211273" y="2206305"/>
            <a:ext cx="48461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"name":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"path": "../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node_modules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amd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"main":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</a:t>
            </a:r>
          </a:p>
          <a:p>
            <a:r>
              <a:rPr lang="en-US" dirty="0"/>
              <a:t>"moment"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CF5A9-DE54-4F04-B6AC-573EA1B965B7}"/>
              </a:ext>
            </a:extLst>
          </p:cNvPr>
          <p:cNvSpPr txBox="1"/>
          <p:nvPr/>
        </p:nvSpPr>
        <p:spPr>
          <a:xfrm>
            <a:off x="3909527" y="1627464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</a:t>
            </a:r>
            <a:r>
              <a:rPr lang="en-US" dirty="0" err="1"/>
              <a:t>aurelia.json</a:t>
            </a:r>
            <a:r>
              <a:rPr lang="en-US" dirty="0"/>
              <a:t> file: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131AC-0C51-4617-868F-8C8BEEAF06CA}"/>
              </a:ext>
            </a:extLst>
          </p:cNvPr>
          <p:cNvSpPr txBox="1"/>
          <p:nvPr/>
        </p:nvSpPr>
        <p:spPr>
          <a:xfrm>
            <a:off x="4337108" y="520117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https://momentjs.com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837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DC01-941B-406E-B799-EFE0C9BE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9937F-0785-41EE-AA58-7769299EA061}"/>
              </a:ext>
            </a:extLst>
          </p:cNvPr>
          <p:cNvSpPr txBox="1"/>
          <p:nvPr/>
        </p:nvSpPr>
        <p:spPr>
          <a:xfrm>
            <a:off x="4041330" y="134223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date-format.js in the resources/value-converters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1B4E1-C2DF-471F-98D3-53D158130C6C}"/>
              </a:ext>
            </a:extLst>
          </p:cNvPr>
          <p:cNvSpPr txBox="1"/>
          <p:nvPr/>
        </p:nvSpPr>
        <p:spPr>
          <a:xfrm>
            <a:off x="4217499" y="2492606"/>
            <a:ext cx="487005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moment from 'moment';</a:t>
            </a:r>
          </a:p>
          <a:p>
            <a:br>
              <a:rPr lang="en-US" dirty="0"/>
            </a:br>
            <a:r>
              <a:rPr lang="en-US" dirty="0"/>
              <a:t>export class </a:t>
            </a:r>
            <a:r>
              <a:rPr lang="en-US" dirty="0" err="1"/>
              <a:t>DateFormatValueConverter</a:t>
            </a:r>
            <a:r>
              <a:rPr lang="en-US" dirty="0"/>
              <a:t> {</a:t>
            </a:r>
          </a:p>
          <a:p>
            <a:pPr lvl="1"/>
            <a:br>
              <a:rPr lang="en-US" dirty="0"/>
            </a:br>
            <a:r>
              <a:rPr lang="en-US" dirty="0" err="1"/>
              <a:t>toView</a:t>
            </a:r>
            <a:r>
              <a:rPr lang="en-US" dirty="0"/>
              <a:t>(value, format=‘MMM Do YYY’) {</a:t>
            </a:r>
          </a:p>
          <a:p>
            <a:pPr lvl="2"/>
            <a:r>
              <a:rPr lang="en-US" dirty="0"/>
              <a:t>if(value === undefined || value === null){</a:t>
            </a:r>
          </a:p>
          <a:p>
            <a:pPr lvl="2"/>
            <a:r>
              <a:rPr lang="en-US" dirty="0"/>
              <a:t>	return;</a:t>
            </a:r>
          </a:p>
          <a:p>
            <a:r>
              <a:rPr lang="en-US" dirty="0"/>
              <a:t>    		}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    		return moment(value).format(format);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9E0E3-31AE-4EC5-92FA-13C33699415A}"/>
              </a:ext>
            </a:extLst>
          </p:cNvPr>
          <p:cNvSpPr txBox="1"/>
          <p:nvPr/>
        </p:nvSpPr>
        <p:spPr>
          <a:xfrm>
            <a:off x="4217499" y="714448"/>
            <a:ext cx="7529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toView</a:t>
            </a:r>
            <a:r>
              <a:rPr lang="en-US" dirty="0"/>
              <a:t>() function executes before the HTML is generated</a:t>
            </a:r>
          </a:p>
          <a:p>
            <a:r>
              <a:rPr lang="en-US" dirty="0"/>
              <a:t>The </a:t>
            </a:r>
            <a:r>
              <a:rPr lang="en-US" dirty="0" err="1"/>
              <a:t>fromView</a:t>
            </a:r>
            <a:r>
              <a:rPr lang="en-US" dirty="0"/>
              <a:t>() function executes when data is transferred from the HTML to</a:t>
            </a:r>
            <a:br>
              <a:rPr lang="en-US" dirty="0"/>
            </a:br>
            <a:r>
              <a:rPr lang="en-US" dirty="0"/>
              <a:t>the model (e.g. data input by a user in an input element)</a:t>
            </a:r>
          </a:p>
          <a:p>
            <a:endParaRPr lang="en-US" dirty="0"/>
          </a:p>
          <a:p>
            <a:r>
              <a:rPr lang="en-US" dirty="0"/>
              <a:t>The parameter value is the data that is being converted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BC539-08D9-46A0-B5FB-22767297F4E6}"/>
              </a:ext>
            </a:extLst>
          </p:cNvPr>
          <p:cNvSpPr txBox="1"/>
          <p:nvPr/>
        </p:nvSpPr>
        <p:spPr>
          <a:xfrm>
            <a:off x="4217499" y="6384022"/>
            <a:ext cx="633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 date formats: </a:t>
            </a:r>
            <a:r>
              <a:rPr lang="en-US" dirty="0">
                <a:hlinkClick r:id="rId3"/>
              </a:rPr>
              <a:t>https://momentjs.com/docs/#/displaying/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7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112-247B-4B50-82BA-F6ED20D7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9DBF7-7C7E-4100-8EDC-9DE218D5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63" y="572277"/>
            <a:ext cx="4848225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1693A-C13A-4D8B-B1AE-DC5787D67BC9}"/>
              </a:ext>
            </a:extLst>
          </p:cNvPr>
          <p:cNvSpPr txBox="1"/>
          <p:nvPr/>
        </p:nvSpPr>
        <p:spPr>
          <a:xfrm>
            <a:off x="9153331" y="606490"/>
            <a:ext cx="2611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main.js the project is</a:t>
            </a:r>
            <a:br>
              <a:rPr lang="en-US" dirty="0"/>
            </a:br>
            <a:r>
              <a:rPr lang="en-US" dirty="0"/>
              <a:t>configured to load files</a:t>
            </a:r>
            <a:br>
              <a:rPr lang="en-US" dirty="0"/>
            </a:br>
            <a:r>
              <a:rPr lang="en-US" dirty="0"/>
              <a:t>in the resources folder.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don’t need to change</a:t>
            </a:r>
            <a:br>
              <a:rPr lang="en-US" dirty="0"/>
            </a:br>
            <a:r>
              <a:rPr lang="en-US" dirty="0"/>
              <a:t>anything.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E1949-3B8D-426A-A438-82E4F306B870}"/>
              </a:ext>
            </a:extLst>
          </p:cNvPr>
          <p:cNvCxnSpPr/>
          <p:nvPr/>
        </p:nvCxnSpPr>
        <p:spPr>
          <a:xfrm flipH="1">
            <a:off x="6845417" y="1426128"/>
            <a:ext cx="2149908" cy="87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ED784A-A9C2-4C1A-8AB7-C8B7897EE937}"/>
              </a:ext>
            </a:extLst>
          </p:cNvPr>
          <p:cNvSpPr txBox="1"/>
          <p:nvPr/>
        </p:nvSpPr>
        <p:spPr>
          <a:xfrm>
            <a:off x="3755863" y="3733101"/>
            <a:ext cx="727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make sure your value converter is loaded, edit the resources/index.js file</a:t>
            </a:r>
            <a:br>
              <a:rPr lang="en-US" dirty="0"/>
            </a:br>
            <a:r>
              <a:rPr lang="en-US" dirty="0"/>
              <a:t>as shown: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4E8C0-516F-4A45-97D9-A996B9A2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538" y="4669872"/>
            <a:ext cx="4400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BFC-D9F6-4A7A-A822-28F9D913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4CEC9-7B73-4085-9504-90A1A32E6DED}"/>
              </a:ext>
            </a:extLst>
          </p:cNvPr>
          <p:cNvSpPr txBox="1"/>
          <p:nvPr/>
        </p:nvSpPr>
        <p:spPr>
          <a:xfrm>
            <a:off x="4177717" y="402672"/>
            <a:ext cx="467467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tbody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 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repeat.for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of </a:t>
            </a:r>
            <a:r>
              <a:rPr lang="en-US" b="1" dirty="0" err="1">
                <a:solidFill>
                  <a:srgbClr val="FF0000"/>
                </a:solidFill>
              </a:rPr>
              <a:t>todos.todosArray</a:t>
            </a:r>
            <a:r>
              <a:rPr lang="en-US" b="1" dirty="0">
                <a:solidFill>
                  <a:srgbClr val="FF0000"/>
                </a:solidFill>
              </a:rPr>
              <a:t>"&gt;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     &lt;td&gt;${</a:t>
            </a:r>
            <a:r>
              <a:rPr lang="en-US" b="1" dirty="0" err="1">
                <a:solidFill>
                  <a:srgbClr val="FF0000"/>
                </a:solidFill>
              </a:rPr>
              <a:t>todo.todo</a:t>
            </a:r>
            <a:r>
              <a:rPr lang="en-US" b="1" dirty="0">
                <a:solidFill>
                  <a:srgbClr val="FF0000"/>
                </a:solidFill>
              </a:rPr>
              <a:t>}&lt;/td&gt;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     &lt;td&gt;${</a:t>
            </a:r>
            <a:r>
              <a:rPr lang="en-US" b="1" dirty="0" err="1">
                <a:solidFill>
                  <a:srgbClr val="FF0000"/>
                </a:solidFill>
              </a:rPr>
              <a:t>todo.dateDue</a:t>
            </a:r>
            <a:r>
              <a:rPr lang="en-US" b="1" dirty="0">
                <a:solidFill>
                  <a:srgbClr val="FF0000"/>
                </a:solidFill>
              </a:rPr>
              <a:t> | </a:t>
            </a:r>
            <a:r>
              <a:rPr lang="en-US" b="1" dirty="0" err="1">
                <a:solidFill>
                  <a:srgbClr val="FF0000"/>
                </a:solidFill>
              </a:rPr>
              <a:t>dateFormat</a:t>
            </a:r>
            <a:r>
              <a:rPr lang="en-US" b="1" dirty="0">
                <a:solidFill>
                  <a:srgbClr val="FF0000"/>
                </a:solidFill>
              </a:rPr>
              <a:t>}&lt;/td&gt;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 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tbody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95A0-0352-4F25-838F-3E7598AE372F}"/>
              </a:ext>
            </a:extLst>
          </p:cNvPr>
          <p:cNvSpPr txBox="1"/>
          <p:nvPr/>
        </p:nvSpPr>
        <p:spPr>
          <a:xfrm>
            <a:off x="4488109" y="2778097"/>
            <a:ext cx="491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the value converter, insert a vertical bar ( | )</a:t>
            </a:r>
            <a:br>
              <a:rPr lang="en-US" dirty="0"/>
            </a:br>
            <a:r>
              <a:rPr lang="en-US" dirty="0"/>
              <a:t>and the value converter name in camel case.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C54E46-97E4-49E0-B004-2E1B08A1F930}"/>
              </a:ext>
            </a:extLst>
          </p:cNvPr>
          <p:cNvCxnSpPr/>
          <p:nvPr/>
        </p:nvCxnSpPr>
        <p:spPr>
          <a:xfrm flipH="1" flipV="1">
            <a:off x="7172587" y="1619075"/>
            <a:ext cx="151002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C551D-D5BC-4763-88DB-4AD7985A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17" y="4137957"/>
            <a:ext cx="5286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C42EEC-E656-4164-93AE-F085216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B457-1AB9-4A58-95D0-392050A0E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48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7503</TotalTime>
  <Words>1146</Words>
  <Application>Microsoft Office PowerPoint</Application>
  <PresentationFormat>Widescreen</PresentationFormat>
  <Paragraphs>418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Corbel</vt:lpstr>
      <vt:lpstr>Wingdings 2</vt:lpstr>
      <vt:lpstr>Frame</vt:lpstr>
      <vt:lpstr>ToDo List View</vt:lpstr>
      <vt:lpstr>Add the Due Date</vt:lpstr>
      <vt:lpstr>Due Date: todoList.html</vt:lpstr>
      <vt:lpstr>Due Date: Value Converters</vt:lpstr>
      <vt:lpstr>Due Date: date-format.js value converter</vt:lpstr>
      <vt:lpstr>Due Date: date-format.js value converter</vt:lpstr>
      <vt:lpstr>Due Date: date-format.js value converter</vt:lpstr>
      <vt:lpstr>Due Date: date-format.js value converter</vt:lpstr>
      <vt:lpstr>Add Priority</vt:lpstr>
      <vt:lpstr>Priority: todoList.html</vt:lpstr>
      <vt:lpstr>Priority: todoList.html</vt:lpstr>
      <vt:lpstr>Add Edit Buttons</vt:lpstr>
      <vt:lpstr>Add Edit Button: todoList.html</vt:lpstr>
      <vt:lpstr>Add Edit Button: list.js</vt:lpstr>
      <vt:lpstr>Add Edit Button: todos.js</vt:lpstr>
      <vt:lpstr>Add delete button: todoList.html</vt:lpstr>
      <vt:lpstr>Add delete button: todos.js</vt:lpstr>
      <vt:lpstr>Add complete buttons: todoList.html</vt:lpstr>
      <vt:lpstr>Add completed buttons: list.js</vt:lpstr>
      <vt:lpstr>Add completed buttons: todoList.html and list.js</vt:lpstr>
      <vt:lpstr>Add completed buttons: value converter</vt:lpstr>
      <vt:lpstr>Add completed buttons: todoList.html</vt:lpstr>
      <vt:lpstr>Add completed buttons: list.js</vt:lpstr>
      <vt:lpstr>Add File Uploads</vt:lpstr>
      <vt:lpstr>Add File Upload</vt:lpstr>
      <vt:lpstr>Add File Upload : todos.js controller</vt:lpstr>
      <vt:lpstr>Add File Upload : config.js</vt:lpstr>
      <vt:lpstr>Add File Upload: todos.js controller</vt:lpstr>
      <vt:lpstr>Add File Upload: todoForm.html</vt:lpstr>
      <vt:lpstr>Add File Upload: list.js</vt:lpstr>
      <vt:lpstr>Add File Upload: list.js</vt:lpstr>
      <vt:lpstr>Add File Upload: todo.js</vt:lpstr>
      <vt:lpstr>Add File Upload: data-services.js</vt:lpstr>
      <vt:lpstr>Add File Upload: todoList.html</vt:lpstr>
      <vt:lpstr>Add File Upload: express.js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Ross HIGHTOWER</dc:creator>
  <cp:lastModifiedBy>Reshma Sadashiv Jadhav</cp:lastModifiedBy>
  <cp:revision>104</cp:revision>
  <dcterms:created xsi:type="dcterms:W3CDTF">2014-07-21T11:45:34Z</dcterms:created>
  <dcterms:modified xsi:type="dcterms:W3CDTF">2017-11-21T00:47:07Z</dcterms:modified>
</cp:coreProperties>
</file>