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1" r:id="rId3"/>
    <p:sldId id="266" r:id="rId4"/>
    <p:sldId id="267" r:id="rId5"/>
    <p:sldId id="280" r:id="rId6"/>
    <p:sldId id="282" r:id="rId7"/>
    <p:sldId id="270" r:id="rId8"/>
    <p:sldId id="271" r:id="rId9"/>
    <p:sldId id="277" r:id="rId10"/>
    <p:sldId id="278" r:id="rId11"/>
    <p:sldId id="279" r:id="rId12"/>
    <p:sldId id="286" r:id="rId13"/>
    <p:sldId id="272" r:id="rId14"/>
    <p:sldId id="287" r:id="rId15"/>
    <p:sldId id="288" r:id="rId16"/>
    <p:sldId id="275" r:id="rId17"/>
    <p:sldId id="26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urelia.io/docs/bindi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FC15-B665-4B98-91A8-E3314213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DBD8-1AAA-455E-81CB-E4F35B8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Custom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D15D1-E4F4-4904-9024-597409883E0C}"/>
              </a:ext>
            </a:extLst>
          </p:cNvPr>
          <p:cNvSpPr txBox="1"/>
          <p:nvPr/>
        </p:nvSpPr>
        <p:spPr>
          <a:xfrm>
            <a:off x="4026716" y="847288"/>
            <a:ext cx="712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&lt;span class="</a:t>
            </a:r>
            <a:r>
              <a:rPr lang="en-US" b="1" dirty="0" err="1"/>
              <a:t>rightMargin</a:t>
            </a:r>
            <a:r>
              <a:rPr lang="en-US" dirty="0"/>
              <a:t> pull-right"&gt;&lt;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="logout()" </a:t>
            </a:r>
            <a:br>
              <a:rPr lang="en-US" dirty="0"/>
            </a:br>
            <a:r>
              <a:rPr lang="en-US" dirty="0"/>
              <a:t>			class="fa fa-sign-out fa-</a:t>
            </a:r>
            <a:r>
              <a:rPr lang="en-US" dirty="0" err="1"/>
              <a:t>lg</a:t>
            </a:r>
            <a:r>
              <a:rPr lang="en-US" dirty="0"/>
              <a:t>" 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1BC70-6337-4101-BDA9-285AF254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55" y="2242110"/>
            <a:ext cx="2247900" cy="15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24936-5211-4A13-AD32-707D20820470}"/>
              </a:ext>
            </a:extLst>
          </p:cNvPr>
          <p:cNvSpPr txBox="1"/>
          <p:nvPr/>
        </p:nvSpPr>
        <p:spPr>
          <a:xfrm>
            <a:off x="7477218" y="2274141"/>
            <a:ext cx="2199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rightMargin</a:t>
            </a:r>
            <a:r>
              <a:rPr lang="en-US" dirty="0"/>
              <a:t> {</a:t>
            </a:r>
          </a:p>
          <a:p>
            <a:r>
              <a:rPr lang="en-US" dirty="0"/>
              <a:t>    margin-right: 10px;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EB219-3BC0-4B54-9DD8-5FEA2AF36989}"/>
              </a:ext>
            </a:extLst>
          </p:cNvPr>
          <p:cNvSpPr txBox="1"/>
          <p:nvPr/>
        </p:nvSpPr>
        <p:spPr>
          <a:xfrm>
            <a:off x="4135772" y="5355688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="resources/</a:t>
            </a:r>
            <a:r>
              <a:rPr lang="en-US" dirty="0" err="1"/>
              <a:t>css</a:t>
            </a:r>
            <a:r>
              <a:rPr lang="en-US" dirty="0"/>
              <a:t>/styles.css"&gt;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4828F-8DAC-4793-A6A7-D23CCAB90286}"/>
              </a:ext>
            </a:extLst>
          </p:cNvPr>
          <p:cNvSpPr txBox="1"/>
          <p:nvPr/>
        </p:nvSpPr>
        <p:spPr>
          <a:xfrm>
            <a:off x="4521666" y="4535708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head section of the index.html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4200A8-80B3-4033-A36E-AB0388A802D5}"/>
              </a:ext>
            </a:extLst>
          </p:cNvPr>
          <p:cNvCxnSpPr/>
          <p:nvPr/>
        </p:nvCxnSpPr>
        <p:spPr>
          <a:xfrm>
            <a:off x="5662569" y="5008228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0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9F9D-C8A8-4B71-A88B-5202BC1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4EDF6-2C0E-4A5B-9F4F-3967EEE985E2}"/>
              </a:ext>
            </a:extLst>
          </p:cNvPr>
          <p:cNvSpPr txBox="1"/>
          <p:nvPr/>
        </p:nvSpPr>
        <p:spPr>
          <a:xfrm>
            <a:off x="3874460" y="1310228"/>
            <a:ext cx="759348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&lt;span class="</a:t>
            </a:r>
            <a:r>
              <a:rPr lang="en-US" dirty="0" err="1"/>
              <a:t>rightMargin</a:t>
            </a:r>
            <a:r>
              <a:rPr lang="en-US" dirty="0"/>
              <a:t> pull-right"&gt;&lt;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b="1" dirty="0"/>
              <a:t>logout()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	class="fa fa-sign-out fa-</a:t>
            </a:r>
            <a:r>
              <a:rPr lang="en-US" dirty="0" err="1"/>
              <a:t>lg</a:t>
            </a:r>
            <a:r>
              <a:rPr lang="en-US" dirty="0"/>
              <a:t>" 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r>
              <a:rPr lang="en-US" dirty="0"/>
              <a:t>                    &lt;span class=" </a:t>
            </a:r>
            <a:r>
              <a:rPr lang="en-US" dirty="0" err="1"/>
              <a:t>rightMargin</a:t>
            </a:r>
            <a:r>
              <a:rPr lang="en-US" dirty="0"/>
              <a:t> pull-right"&gt;&lt;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b="1" dirty="0" err="1"/>
              <a:t>createTodo</a:t>
            </a:r>
            <a:r>
              <a:rPr lang="en-US" b="1" dirty="0"/>
              <a:t>()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	class="fa fa-plus fa-</a:t>
            </a:r>
            <a:r>
              <a:rPr lang="en-US" dirty="0" err="1"/>
              <a:t>lg</a:t>
            </a:r>
            <a:r>
              <a:rPr lang="en-US" dirty="0"/>
              <a:t>" 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D9E5E-1E9B-4167-AE60-1744911923DF}"/>
              </a:ext>
            </a:extLst>
          </p:cNvPr>
          <p:cNvSpPr txBox="1"/>
          <p:nvPr/>
        </p:nvSpPr>
        <p:spPr>
          <a:xfrm>
            <a:off x="8161234" y="14480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exists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F03E3D-50B4-418A-A434-3AD3E4B85510}"/>
              </a:ext>
            </a:extLst>
          </p:cNvPr>
          <p:cNvCxnSpPr>
            <a:cxnSpLocks/>
          </p:cNvCxnSpPr>
          <p:nvPr/>
        </p:nvCxnSpPr>
        <p:spPr>
          <a:xfrm>
            <a:off x="8991744" y="740426"/>
            <a:ext cx="252924" cy="45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701E99-3BB3-4247-B714-2DEA3CCBDC1D}"/>
              </a:ext>
            </a:extLst>
          </p:cNvPr>
          <p:cNvSpPr txBox="1"/>
          <p:nvPr/>
        </p:nvSpPr>
        <p:spPr>
          <a:xfrm>
            <a:off x="4268822" y="3307780"/>
            <a:ext cx="38924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createTodo</a:t>
            </a:r>
            <a:r>
              <a:rPr lang="en-US" dirty="0"/>
              <a:t>(){	</a:t>
            </a:r>
          </a:p>
          <a:p>
            <a:r>
              <a:rPr lang="en-US" dirty="0"/>
              <a:t>		</a:t>
            </a:r>
            <a:r>
              <a:rPr lang="en-US" dirty="0" err="1"/>
              <a:t>this.todoObj</a:t>
            </a:r>
            <a:r>
              <a:rPr lang="en-US" dirty="0"/>
              <a:t> = {</a:t>
            </a:r>
          </a:p>
          <a:p>
            <a:r>
              <a:rPr lang="en-US" dirty="0"/>
              <a:t>			</a:t>
            </a:r>
            <a:r>
              <a:rPr lang="en-US" dirty="0" err="1"/>
              <a:t>todo</a:t>
            </a:r>
            <a:r>
              <a:rPr lang="en-US" dirty="0"/>
              <a:t>: "",</a:t>
            </a:r>
          </a:p>
          <a:p>
            <a:r>
              <a:rPr lang="en-US" dirty="0"/>
              <a:t>			description: "",</a:t>
            </a:r>
          </a:p>
          <a:p>
            <a:r>
              <a:rPr lang="en-US" dirty="0"/>
              <a:t>			</a:t>
            </a:r>
            <a:r>
              <a:rPr lang="en-US" dirty="0" err="1"/>
              <a:t>dateDue</a:t>
            </a:r>
            <a:r>
              <a:rPr lang="en-US" dirty="0"/>
              <a:t>: new Date(),</a:t>
            </a:r>
          </a:p>
          <a:p>
            <a:r>
              <a:rPr lang="en-US" dirty="0"/>
              <a:t>			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this.user._id</a:t>
            </a:r>
            <a:r>
              <a:rPr lang="en-US" dirty="0"/>
              <a:t>,</a:t>
            </a:r>
          </a:p>
          <a:p>
            <a:r>
              <a:rPr lang="en-US" dirty="0"/>
              <a:t>			priority: </a:t>
            </a:r>
            <a:r>
              <a:rPr lang="en-US" dirty="0" err="1"/>
              <a:t>this.priorities</a:t>
            </a:r>
            <a:r>
              <a:rPr lang="en-US" dirty="0"/>
              <a:t>[0]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this.showList</a:t>
            </a:r>
            <a:r>
              <a:rPr lang="en-US" dirty="0"/>
              <a:t> = false;		</a:t>
            </a:r>
          </a:p>
          <a:p>
            <a:r>
              <a:rPr lang="en-US" dirty="0"/>
              <a:t>	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FD205-8110-4E1A-80C0-BD58BF6A60F2}"/>
              </a:ext>
            </a:extLst>
          </p:cNvPr>
          <p:cNvSpPr txBox="1"/>
          <p:nvPr/>
        </p:nvSpPr>
        <p:spPr>
          <a:xfrm>
            <a:off x="8698295" y="3424428"/>
            <a:ext cx="3083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the property names</a:t>
            </a:r>
            <a:br>
              <a:rPr lang="en-US" dirty="0"/>
            </a:br>
            <a:r>
              <a:rPr lang="en-US" dirty="0"/>
              <a:t>are the same as you used in </a:t>
            </a:r>
            <a:br>
              <a:rPr lang="en-US" dirty="0"/>
            </a:br>
            <a:r>
              <a:rPr lang="en-US" dirty="0"/>
              <a:t>your schema</a:t>
            </a:r>
          </a:p>
        </p:txBody>
      </p:sp>
    </p:spTree>
    <p:extLst>
      <p:ext uri="{BB962C8B-B14F-4D97-AF65-F5344CB8AC3E}">
        <p14:creationId xmlns:p14="http://schemas.microsoft.com/office/powerpoint/2010/main" val="299079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A06-1AD7-4147-B41B-106D9F9E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FAA67-7796-450B-AB2A-6453EFC8B154}"/>
              </a:ext>
            </a:extLst>
          </p:cNvPr>
          <p:cNvSpPr txBox="1"/>
          <p:nvPr/>
        </p:nvSpPr>
        <p:spPr>
          <a:xfrm>
            <a:off x="4202884" y="864066"/>
            <a:ext cx="635815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constructor(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this.title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"Ross Has Things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!"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this.editTodoForm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false;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this.showCompleted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false;</a:t>
            </a:r>
          </a:p>
          <a:p>
            <a:r>
              <a:rPr lang="en-US" dirty="0"/>
              <a:t>		</a:t>
            </a:r>
            <a:r>
              <a:rPr lang="en-US" dirty="0" err="1"/>
              <a:t>this.priorities</a:t>
            </a:r>
            <a:r>
              <a:rPr lang="en-US" dirty="0"/>
              <a:t> = ['Low', 'Medium', 'High', 'Critical'];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240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537-4975-40B4-BCB1-70D1C35A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4288" cy="4601183"/>
          </a:xfrm>
        </p:spPr>
        <p:txBody>
          <a:bodyPr/>
          <a:lstStyle/>
          <a:p>
            <a:r>
              <a:rPr lang="en-US" dirty="0"/>
              <a:t>todoForm.html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B298A-9236-429B-B751-00EAACB59DB2}"/>
              </a:ext>
            </a:extLst>
          </p:cNvPr>
          <p:cNvSpPr txBox="1"/>
          <p:nvPr/>
        </p:nvSpPr>
        <p:spPr>
          <a:xfrm>
            <a:off x="3626835" y="104770"/>
            <a:ext cx="8565165" cy="7571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	&lt;div class="card </a:t>
            </a:r>
            <a:r>
              <a:rPr lang="en-US" dirty="0" err="1"/>
              <a:t>topMargin</a:t>
            </a:r>
            <a:r>
              <a:rPr lang="en-US" dirty="0"/>
              <a:t>"&gt;</a:t>
            </a:r>
          </a:p>
          <a:p>
            <a:r>
              <a:rPr lang="en-US" dirty="0"/>
              <a:t>		&lt;div class="card-body"&gt;</a:t>
            </a:r>
          </a:p>
          <a:p>
            <a:r>
              <a:rPr lang="en-US" dirty="0"/>
              <a:t>			&lt;span&gt;&lt;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="back()" class="fa fa-arrow-left fa-</a:t>
            </a:r>
            <a:r>
              <a:rPr lang="en-US" dirty="0" err="1"/>
              <a:t>lg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		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r>
              <a:rPr lang="en-US" dirty="0"/>
              <a:t>		&lt;/div&gt;</a:t>
            </a:r>
          </a:p>
          <a:p>
            <a:r>
              <a:rPr lang="en-US" dirty="0"/>
              <a:t>	&lt;/div&gt;	</a:t>
            </a:r>
          </a:p>
          <a:p>
            <a:r>
              <a:rPr lang="en-US" dirty="0"/>
              <a:t>	&lt;form&gt;</a:t>
            </a:r>
          </a:p>
          <a:p>
            <a:r>
              <a:rPr lang="en-US" dirty="0"/>
              <a:t>		&lt;div class="form-group </a:t>
            </a:r>
            <a:r>
              <a:rPr lang="en-US" dirty="0" err="1"/>
              <a:t>topMargin</a:t>
            </a:r>
            <a:r>
              <a:rPr lang="en-US" dirty="0"/>
              <a:t>"&gt;</a:t>
            </a:r>
          </a:p>
          <a:p>
            <a:r>
              <a:rPr lang="en-US" dirty="0"/>
              <a:t>			  &lt;label for="</a:t>
            </a:r>
            <a:r>
              <a:rPr lang="en-US" dirty="0" err="1"/>
              <a:t>todoInput</a:t>
            </a:r>
            <a:r>
              <a:rPr lang="en-US" dirty="0"/>
              <a:t>"&gt;</a:t>
            </a:r>
            <a:r>
              <a:rPr lang="en-US" dirty="0" err="1"/>
              <a:t>Todo</a:t>
            </a:r>
            <a:r>
              <a:rPr lang="en-US" dirty="0"/>
              <a:t> *&lt;/label&gt;</a:t>
            </a:r>
          </a:p>
          <a:p>
            <a:r>
              <a:rPr lang="en-US" dirty="0"/>
              <a:t>			  &lt;input </a:t>
            </a:r>
            <a:r>
              <a:rPr lang="en-US" b="1" dirty="0" err="1"/>
              <a:t>value.bind</a:t>
            </a:r>
            <a:r>
              <a:rPr lang="en-US" b="1" dirty="0"/>
              <a:t>="</a:t>
            </a:r>
            <a:r>
              <a:rPr lang="en-US" b="1" dirty="0" err="1"/>
              <a:t>todoObj.todo</a:t>
            </a:r>
            <a:r>
              <a:rPr lang="en-US" b="1" dirty="0"/>
              <a:t>" </a:t>
            </a:r>
            <a:r>
              <a:rPr lang="en-US" dirty="0"/>
              <a:t>type="text" class="form-control" </a:t>
            </a:r>
            <a:br>
              <a:rPr lang="en-US" dirty="0"/>
            </a:br>
            <a:r>
              <a:rPr lang="en-US" dirty="0"/>
              <a:t>				id="</a:t>
            </a:r>
            <a:r>
              <a:rPr lang="en-US" dirty="0" err="1"/>
              <a:t>todoInput</a:t>
            </a:r>
            <a:r>
              <a:rPr lang="en-US" dirty="0"/>
              <a:t>" aria-</a:t>
            </a:r>
            <a:r>
              <a:rPr lang="en-US" dirty="0" err="1"/>
              <a:t>describedby</a:t>
            </a:r>
            <a:r>
              <a:rPr lang="en-US" dirty="0"/>
              <a:t>="</a:t>
            </a:r>
            <a:r>
              <a:rPr lang="en-US" dirty="0" err="1"/>
              <a:t>todoHelp</a:t>
            </a:r>
            <a:r>
              <a:rPr lang="en-US" dirty="0"/>
              <a:t>" </a:t>
            </a:r>
          </a:p>
          <a:p>
            <a:r>
              <a:rPr lang="en-US" dirty="0"/>
              <a:t>				placeholder="Enter </a:t>
            </a:r>
            <a:r>
              <a:rPr lang="en-US" dirty="0" err="1"/>
              <a:t>ToDo</a:t>
            </a:r>
            <a:r>
              <a:rPr lang="en-US" dirty="0"/>
              <a:t>"&gt;</a:t>
            </a:r>
          </a:p>
          <a:p>
            <a:r>
              <a:rPr lang="en-US" dirty="0"/>
              <a:t>			  &lt;small id="</a:t>
            </a:r>
            <a:r>
              <a:rPr lang="en-US" dirty="0" err="1"/>
              <a:t>todoHelp</a:t>
            </a:r>
            <a:r>
              <a:rPr lang="en-US" dirty="0"/>
              <a:t>" class="form-text text-muted"&gt;</a:t>
            </a:r>
          </a:p>
          <a:p>
            <a:r>
              <a:rPr lang="en-US" dirty="0"/>
              <a:t>				A short name for the </a:t>
            </a:r>
            <a:r>
              <a:rPr lang="en-US" dirty="0" err="1"/>
              <a:t>ToDo</a:t>
            </a:r>
            <a:r>
              <a:rPr lang="en-US" dirty="0"/>
              <a:t>.&lt;/small&gt;</a:t>
            </a:r>
          </a:p>
          <a:p>
            <a:r>
              <a:rPr lang="en-US" dirty="0"/>
              <a:t>		&lt;/div&gt;</a:t>
            </a:r>
          </a:p>
          <a:p>
            <a:pPr lvl="1"/>
            <a:r>
              <a:rPr lang="en-US" dirty="0"/>
              <a:t>        &lt;div class="form-group"&gt;</a:t>
            </a:r>
          </a:p>
          <a:p>
            <a:pPr lvl="1"/>
            <a:r>
              <a:rPr lang="en-US" dirty="0"/>
              <a:t>            &lt;label for="</a:t>
            </a:r>
            <a:r>
              <a:rPr lang="en-US" dirty="0" err="1"/>
              <a:t>descriptionInput</a:t>
            </a:r>
            <a:r>
              <a:rPr lang="en-US" dirty="0"/>
              <a:t>"&gt;Description&lt;/label&gt;</a:t>
            </a:r>
          </a:p>
          <a:p>
            <a:pPr lvl="1"/>
            <a:r>
              <a:rPr lang="en-US" dirty="0"/>
              <a:t>            &lt;</a:t>
            </a:r>
            <a:r>
              <a:rPr lang="en-US" dirty="0" err="1"/>
              <a:t>textarea</a:t>
            </a:r>
            <a:r>
              <a:rPr lang="en-US" dirty="0"/>
              <a:t>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todoObj.description</a:t>
            </a:r>
            <a:r>
              <a:rPr lang="en-US" dirty="0"/>
              <a:t>" type="text" class="form-control" </a:t>
            </a:r>
          </a:p>
          <a:p>
            <a:pPr lvl="1"/>
            <a:r>
              <a:rPr lang="en-US" dirty="0"/>
              <a:t>			id="</a:t>
            </a:r>
            <a:r>
              <a:rPr lang="en-US" dirty="0" err="1"/>
              <a:t>descriptionInput</a:t>
            </a:r>
            <a:r>
              <a:rPr lang="en-US" dirty="0"/>
              <a:t>" aria-</a:t>
            </a:r>
            <a:r>
              <a:rPr lang="en-US" dirty="0" err="1"/>
              <a:t>describedby</a:t>
            </a:r>
            <a:r>
              <a:rPr lang="en-US" dirty="0"/>
              <a:t>="</a:t>
            </a:r>
            <a:r>
              <a:rPr lang="en-US" dirty="0" err="1"/>
              <a:t>descriptionHelp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			placeholder="Enter Description"&gt;&lt;/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            &lt;small id="</a:t>
            </a:r>
            <a:r>
              <a:rPr lang="en-US" dirty="0" err="1"/>
              <a:t>descriptionHelp</a:t>
            </a:r>
            <a:r>
              <a:rPr lang="en-US" dirty="0"/>
              <a:t>" class="form-text text-muted"&gt;</a:t>
            </a:r>
          </a:p>
          <a:p>
            <a:pPr lvl="1"/>
            <a:r>
              <a:rPr lang="en-US" dirty="0"/>
              <a:t>			A longer description if required.&lt;/small&gt;</a:t>
            </a:r>
          </a:p>
          <a:p>
            <a:pPr lvl="1"/>
            <a:r>
              <a:rPr lang="en-US" dirty="0"/>
              <a:t>        &lt;/div&gt;</a:t>
            </a:r>
          </a:p>
          <a:p>
            <a:endParaRPr lang="en-US" dirty="0"/>
          </a:p>
          <a:p>
            <a:r>
              <a:rPr lang="en-US" dirty="0"/>
              <a:t>		…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994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0D2E-FD7B-4057-A4CA-190D40E8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2849" cy="4601183"/>
          </a:xfrm>
        </p:spPr>
        <p:txBody>
          <a:bodyPr/>
          <a:lstStyle/>
          <a:p>
            <a:r>
              <a:rPr lang="en-US" dirty="0"/>
              <a:t>todoForm.html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54281-DB37-4DB9-8E3E-43ED6012C6C3}"/>
              </a:ext>
            </a:extLst>
          </p:cNvPr>
          <p:cNvSpPr txBox="1"/>
          <p:nvPr/>
        </p:nvSpPr>
        <p:spPr>
          <a:xfrm>
            <a:off x="3473203" y="780166"/>
            <a:ext cx="87187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&lt;div class="form-group"&gt;</a:t>
            </a:r>
          </a:p>
          <a:p>
            <a:r>
              <a:rPr lang="en-US" dirty="0"/>
              <a:t>            &lt;label for="</a:t>
            </a:r>
            <a:r>
              <a:rPr lang="en-US" dirty="0" err="1"/>
              <a:t>priorityInput</a:t>
            </a:r>
            <a:r>
              <a:rPr lang="en-US" dirty="0"/>
              <a:t>"&gt;Priority&lt;/label&gt;</a:t>
            </a:r>
          </a:p>
          <a:p>
            <a:r>
              <a:rPr lang="en-US" dirty="0"/>
              <a:t>            &lt;select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todoObj.priority</a:t>
            </a:r>
            <a:r>
              <a:rPr lang="en-US" dirty="0"/>
              <a:t>" class="form-control" </a:t>
            </a:r>
          </a:p>
          <a:p>
            <a:r>
              <a:rPr lang="en-US" dirty="0"/>
              <a:t>		id="exampleFormControlSelect2"&gt;</a:t>
            </a:r>
          </a:p>
          <a:p>
            <a:r>
              <a:rPr lang="en-US" dirty="0"/>
              <a:t>                &lt;option </a:t>
            </a:r>
            <a:r>
              <a:rPr lang="en-US" b="1" dirty="0" err="1"/>
              <a:t>repeat.for</a:t>
            </a:r>
            <a:r>
              <a:rPr lang="en-US" b="1" dirty="0"/>
              <a:t>="priority of priorities" </a:t>
            </a:r>
            <a:r>
              <a:rPr lang="en-US" dirty="0" err="1"/>
              <a:t>value.bind</a:t>
            </a:r>
            <a:r>
              <a:rPr lang="en-US" dirty="0"/>
              <a:t>="priority"&gt;</a:t>
            </a:r>
          </a:p>
          <a:p>
            <a:r>
              <a:rPr lang="en-US" dirty="0"/>
              <a:t>		${priority}&lt;/option&gt;</a:t>
            </a:r>
          </a:p>
          <a:p>
            <a:r>
              <a:rPr lang="en-US" dirty="0"/>
              <a:t>            &lt;/select&gt;</a:t>
            </a:r>
          </a:p>
          <a:p>
            <a:r>
              <a:rPr lang="en-US" dirty="0"/>
              <a:t>            &lt;small id="</a:t>
            </a:r>
            <a:r>
              <a:rPr lang="en-US" dirty="0" err="1"/>
              <a:t>priorityHelp</a:t>
            </a:r>
            <a:r>
              <a:rPr lang="en-US" dirty="0"/>
              <a:t>" class="form-text text-muted"&gt;How urgent is this?&lt;/small&gt;</a:t>
            </a:r>
          </a:p>
          <a:p>
            <a:r>
              <a:rPr lang="en-US" dirty="0"/>
              <a:t>        &lt;/div&gt;      </a:t>
            </a:r>
          </a:p>
          <a:p>
            <a:r>
              <a:rPr lang="en-US" dirty="0"/>
              <a:t>        &lt;div class="form-group"&gt;</a:t>
            </a:r>
          </a:p>
          <a:p>
            <a:r>
              <a:rPr lang="en-US" dirty="0"/>
              <a:t>            &lt;label for="</a:t>
            </a:r>
            <a:r>
              <a:rPr lang="en-US" dirty="0" err="1"/>
              <a:t>dueDateInput</a:t>
            </a:r>
            <a:r>
              <a:rPr lang="en-US" dirty="0"/>
              <a:t>"&gt;Due Date *&lt;/label&gt;</a:t>
            </a:r>
          </a:p>
          <a:p>
            <a:r>
              <a:rPr lang="en-US" dirty="0"/>
              <a:t>            &lt;input type="date" class="form-control"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todoObj.dateDue</a:t>
            </a:r>
            <a:r>
              <a:rPr lang="en-US" dirty="0"/>
              <a:t>"&gt;</a:t>
            </a:r>
          </a:p>
          <a:p>
            <a:r>
              <a:rPr lang="en-US" dirty="0"/>
              <a:t>            &lt;small id="</a:t>
            </a:r>
            <a:r>
              <a:rPr lang="en-US" dirty="0" err="1"/>
              <a:t>dueDateHelp</a:t>
            </a:r>
            <a:r>
              <a:rPr lang="en-US" dirty="0"/>
              <a:t>" class="form-text text-muted"&gt;</a:t>
            </a:r>
          </a:p>
          <a:p>
            <a:r>
              <a:rPr lang="en-US" dirty="0"/>
              <a:t>		The date to </a:t>
            </a:r>
            <a:r>
              <a:rPr lang="en-US" dirty="0" err="1"/>
              <a:t>ToDo</a:t>
            </a:r>
            <a:r>
              <a:rPr lang="en-US" dirty="0"/>
              <a:t> is due.&lt;/small&gt;</a:t>
            </a:r>
          </a:p>
          <a:p>
            <a:r>
              <a:rPr lang="en-US" dirty="0"/>
              <a:t>        &lt;/div&gt;  </a:t>
            </a:r>
          </a:p>
          <a:p>
            <a:r>
              <a:rPr lang="en-US" dirty="0"/>
              <a:t>        &lt;button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saveTodo</a:t>
            </a:r>
            <a:r>
              <a:rPr lang="en-US" dirty="0"/>
              <a:t>()"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topMargin</a:t>
            </a:r>
            <a:r>
              <a:rPr lang="en-US" dirty="0"/>
              <a:t>"&gt;Save&lt;/button&gt;</a:t>
            </a:r>
          </a:p>
          <a:p>
            <a:r>
              <a:rPr lang="en-US" dirty="0"/>
              <a:t>    &lt;/form&gt;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9DF3-2655-4332-A93A-95E42D7E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Select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FCE1B-A322-46D6-BE3C-F093EE322C5D}"/>
              </a:ext>
            </a:extLst>
          </p:cNvPr>
          <p:cNvSpPr txBox="1"/>
          <p:nvPr/>
        </p:nvSpPr>
        <p:spPr>
          <a:xfrm>
            <a:off x="3853806" y="2685764"/>
            <a:ext cx="70936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&lt;select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todoObj.priority</a:t>
            </a:r>
            <a:r>
              <a:rPr lang="en-US" dirty="0"/>
              <a:t>" class="form-control" </a:t>
            </a:r>
          </a:p>
          <a:p>
            <a:r>
              <a:rPr lang="en-US" dirty="0"/>
              <a:t>		id="exampleFormControlSelect2"&gt;</a:t>
            </a:r>
          </a:p>
          <a:p>
            <a:r>
              <a:rPr lang="en-US" dirty="0"/>
              <a:t>                &lt;option </a:t>
            </a:r>
            <a:r>
              <a:rPr lang="en-US" b="1" dirty="0" err="1"/>
              <a:t>repeat.for</a:t>
            </a:r>
            <a:r>
              <a:rPr lang="en-US" b="1" dirty="0"/>
              <a:t>="priority of priorities" </a:t>
            </a:r>
            <a:r>
              <a:rPr lang="en-US" dirty="0" err="1"/>
              <a:t>value.bind</a:t>
            </a:r>
            <a:r>
              <a:rPr lang="en-US" dirty="0"/>
              <a:t>="priority"&gt;</a:t>
            </a:r>
          </a:p>
          <a:p>
            <a:r>
              <a:rPr lang="en-US" dirty="0"/>
              <a:t>		${priority}&lt;/option&gt;</a:t>
            </a:r>
          </a:p>
          <a:p>
            <a:r>
              <a:rPr lang="en-US" dirty="0"/>
              <a:t>            &lt;/select&gt;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77054-4315-4CBC-8AA8-EB4068D43132}"/>
              </a:ext>
            </a:extLst>
          </p:cNvPr>
          <p:cNvSpPr txBox="1"/>
          <p:nvPr/>
        </p:nvSpPr>
        <p:spPr>
          <a:xfrm>
            <a:off x="3853806" y="939171"/>
            <a:ext cx="6952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will create an option element for each item in priorities array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http://aurelia.io/docs/binding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A8CBC-109E-4D81-B32A-080C72468FF7}"/>
              </a:ext>
            </a:extLst>
          </p:cNvPr>
          <p:cNvSpPr txBox="1"/>
          <p:nvPr/>
        </p:nvSpPr>
        <p:spPr>
          <a:xfrm>
            <a:off x="4278385" y="512567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in the drop down 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91A28-B696-4722-8873-2B9086C4C15E}"/>
              </a:ext>
            </a:extLst>
          </p:cNvPr>
          <p:cNvCxnSpPr/>
          <p:nvPr/>
        </p:nvCxnSpPr>
        <p:spPr>
          <a:xfrm flipV="1">
            <a:off x="5226341" y="3900881"/>
            <a:ext cx="327171" cy="9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159275-CA99-43CC-9691-0EF2C0BD0AA7}"/>
              </a:ext>
            </a:extLst>
          </p:cNvPr>
          <p:cNvSpPr txBox="1"/>
          <p:nvPr/>
        </p:nvSpPr>
        <p:spPr>
          <a:xfrm>
            <a:off x="8900719" y="5125673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Valued copied to the </a:t>
            </a:r>
            <a:br>
              <a:rPr lang="en-US" dirty="0"/>
            </a:br>
            <a:r>
              <a:rPr lang="en-US" dirty="0"/>
              <a:t>select element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F7A5C3-5982-448E-B259-7BA8B33CEB93}"/>
              </a:ext>
            </a:extLst>
          </p:cNvPr>
          <p:cNvCxnSpPr/>
          <p:nvPr/>
        </p:nvCxnSpPr>
        <p:spPr>
          <a:xfrm flipV="1">
            <a:off x="9672506" y="3733101"/>
            <a:ext cx="218114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6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85CC-7DA4-43FF-A0A1-C272D199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1F565-0DE3-43D1-A043-7A8672E4E892}"/>
              </a:ext>
            </a:extLst>
          </p:cNvPr>
          <p:cNvSpPr txBox="1"/>
          <p:nvPr/>
        </p:nvSpPr>
        <p:spPr>
          <a:xfrm>
            <a:off x="4228051" y="1434517"/>
            <a:ext cx="635815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inject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-framework';</a:t>
            </a:r>
          </a:p>
          <a:p>
            <a:r>
              <a:rPr lang="en-US" dirty="0"/>
              <a:t>import {</a:t>
            </a:r>
            <a:r>
              <a:rPr lang="en-US" dirty="0" err="1"/>
              <a:t>ToDos</a:t>
            </a:r>
            <a:r>
              <a:rPr lang="en-US" dirty="0"/>
              <a:t>} from '../resources/data/</a:t>
            </a:r>
            <a:r>
              <a:rPr lang="en-US" dirty="0" err="1"/>
              <a:t>todos</a:t>
            </a:r>
            <a:r>
              <a:rPr lang="en-US" dirty="0"/>
              <a:t>';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';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@inject(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r>
              <a:rPr lang="en-US" dirty="0"/>
              <a:t>export class List 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constructor(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this.todos</a:t>
            </a:r>
            <a:r>
              <a:rPr lang="en-US" dirty="0"/>
              <a:t> = </a:t>
            </a:r>
            <a:r>
              <a:rPr lang="en-US" dirty="0" err="1"/>
              <a:t>todos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this.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C3C3-21CA-444A-A4BA-6A13300062F7}"/>
              </a:ext>
            </a:extLst>
          </p:cNvPr>
          <p:cNvSpPr txBox="1"/>
          <p:nvPr/>
        </p:nvSpPr>
        <p:spPr>
          <a:xfrm>
            <a:off x="4412609" y="58722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and inject the user data object </a:t>
            </a:r>
          </a:p>
        </p:txBody>
      </p:sp>
    </p:spTree>
    <p:extLst>
      <p:ext uri="{BB962C8B-B14F-4D97-AF65-F5344CB8AC3E}">
        <p14:creationId xmlns:p14="http://schemas.microsoft.com/office/powerpoint/2010/main" val="296723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5CD-FA61-4553-B366-BBCB8E15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4FEED-89F5-45D9-BC79-D9936BBFB36B}"/>
              </a:ext>
            </a:extLst>
          </p:cNvPr>
          <p:cNvSpPr txBox="1"/>
          <p:nvPr/>
        </p:nvSpPr>
        <p:spPr>
          <a:xfrm>
            <a:off x="6014906" y="1476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7431C-53F7-4CA2-ADD4-CB5268ABB064}"/>
              </a:ext>
            </a:extLst>
          </p:cNvPr>
          <p:cNvSpPr txBox="1"/>
          <p:nvPr/>
        </p:nvSpPr>
        <p:spPr>
          <a:xfrm>
            <a:off x="3665989" y="1478463"/>
            <a:ext cx="81876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saveTodo</a:t>
            </a:r>
            <a:r>
              <a:rPr lang="en-US" dirty="0"/>
              <a:t>(){</a:t>
            </a:r>
          </a:p>
          <a:p>
            <a:r>
              <a:rPr lang="en-US" dirty="0"/>
              <a:t>		if(</a:t>
            </a:r>
            <a:r>
              <a:rPr lang="en-US" dirty="0" err="1"/>
              <a:t>this.todoObj</a:t>
            </a:r>
            <a:r>
              <a:rPr lang="en-US" dirty="0"/>
              <a:t>){		</a:t>
            </a:r>
          </a:p>
          <a:p>
            <a:r>
              <a:rPr lang="en-US" dirty="0"/>
              <a:t>			let response = await </a:t>
            </a:r>
            <a:r>
              <a:rPr lang="en-US" dirty="0" err="1"/>
              <a:t>this.todos.save</a:t>
            </a:r>
            <a:r>
              <a:rPr lang="en-US" dirty="0"/>
              <a:t>(</a:t>
            </a:r>
            <a:r>
              <a:rPr lang="en-US" dirty="0" err="1"/>
              <a:t>this.todoObj</a:t>
            </a:r>
            <a:r>
              <a:rPr lang="en-US" dirty="0"/>
              <a:t>);</a:t>
            </a:r>
          </a:p>
          <a:p>
            <a:r>
              <a:rPr lang="en-US" dirty="0"/>
              <a:t>			if(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				alert("There was an error creating the </a:t>
            </a:r>
            <a:r>
              <a:rPr lang="en-US" dirty="0" err="1"/>
              <a:t>ToDo</a:t>
            </a:r>
            <a:r>
              <a:rPr lang="en-US" dirty="0"/>
              <a:t>");</a:t>
            </a:r>
          </a:p>
          <a:p>
            <a:r>
              <a:rPr lang="en-US" dirty="0"/>
              <a:t>			} else {</a:t>
            </a:r>
          </a:p>
          <a:p>
            <a:r>
              <a:rPr lang="en-US" dirty="0"/>
              <a:t>				//Could provide </a:t>
            </a:r>
            <a:r>
              <a:rPr lang="en-US" dirty="0" err="1"/>
              <a:t>feeback</a:t>
            </a:r>
            <a:r>
              <a:rPr lang="en-US" dirty="0"/>
              <a:t>									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</a:t>
            </a:r>
            <a:r>
              <a:rPr lang="en-US" dirty="0" err="1"/>
              <a:t>this.showList</a:t>
            </a:r>
            <a:r>
              <a:rPr lang="en-US" dirty="0"/>
              <a:t> = true;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3073-3A2C-4E08-8595-1E6251B5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AA08-3CFB-490D-A420-079FCFE57F6F}"/>
              </a:ext>
            </a:extLst>
          </p:cNvPr>
          <p:cNvSpPr txBox="1"/>
          <p:nvPr/>
        </p:nvSpPr>
        <p:spPr>
          <a:xfrm>
            <a:off x="3665989" y="1786856"/>
            <a:ext cx="73007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save(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        if(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		let response = await </a:t>
            </a:r>
            <a:r>
              <a:rPr lang="en-US" dirty="0" err="1"/>
              <a:t>this.data.post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this.TODOS_SERVICE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					"/" + 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		return response;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3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AE26C-1ED2-4426-81E9-252BD76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Data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F5686-8C20-4302-ACC1-8745774D8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B439-644F-4618-8E39-21F144D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Data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9B5BF-2A67-475B-BCAB-63DB5EA3B659}"/>
              </a:ext>
            </a:extLst>
          </p:cNvPr>
          <p:cNvSpPr txBox="1"/>
          <p:nvPr/>
        </p:nvSpPr>
        <p:spPr>
          <a:xfrm>
            <a:off x="6686026" y="1283517"/>
            <a:ext cx="43524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{inject} from '</a:t>
            </a:r>
            <a:r>
              <a:rPr lang="en-US" dirty="0" err="1"/>
              <a:t>aurelia</a:t>
            </a:r>
            <a:r>
              <a:rPr lang="en-US" dirty="0"/>
              <a:t>-framework';</a:t>
            </a:r>
          </a:p>
          <a:p>
            <a:r>
              <a:rPr lang="en-US" dirty="0"/>
              <a:t>import {</a:t>
            </a:r>
            <a:r>
              <a:rPr lang="en-US" dirty="0" err="1"/>
              <a:t>DataServices</a:t>
            </a:r>
            <a:r>
              <a:rPr lang="en-US" dirty="0"/>
              <a:t>} from './data-services';</a:t>
            </a:r>
          </a:p>
          <a:p>
            <a:br>
              <a:rPr lang="en-US" dirty="0"/>
            </a:br>
            <a:r>
              <a:rPr lang="en-US" dirty="0"/>
              <a:t>@inject(</a:t>
            </a:r>
            <a:r>
              <a:rPr lang="en-US" dirty="0" err="1"/>
              <a:t>DataServices</a:t>
            </a:r>
            <a:r>
              <a:rPr lang="en-US" dirty="0"/>
              <a:t>)</a:t>
            </a:r>
          </a:p>
          <a:p>
            <a:r>
              <a:rPr lang="en-US" dirty="0"/>
              <a:t>export class </a:t>
            </a:r>
            <a:r>
              <a:rPr lang="en-US" dirty="0" err="1"/>
              <a:t>ToDos</a:t>
            </a:r>
            <a:r>
              <a:rPr lang="en-US" dirty="0"/>
              <a:t> {</a:t>
            </a:r>
          </a:p>
          <a:p>
            <a:br>
              <a:rPr lang="en-US" dirty="0"/>
            </a:br>
            <a:r>
              <a:rPr lang="en-US" dirty="0"/>
              <a:t>	constructor(data) {</a:t>
            </a:r>
          </a:p>
          <a:p>
            <a:r>
              <a:rPr lang="en-US" dirty="0"/>
              <a:t>        		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r>
              <a:rPr lang="en-US" dirty="0"/>
              <a:t>        		</a:t>
            </a:r>
            <a:r>
              <a:rPr lang="en-US" dirty="0" err="1"/>
              <a:t>this.TODO_SERVICE</a:t>
            </a:r>
            <a:r>
              <a:rPr lang="en-US" dirty="0"/>
              <a:t> = '</a:t>
            </a:r>
            <a:r>
              <a:rPr lang="en-US" dirty="0" err="1"/>
              <a:t>todos</a:t>
            </a:r>
            <a:r>
              <a:rPr lang="en-US" dirty="0"/>
              <a:t>';</a:t>
            </a:r>
          </a:p>
          <a:p>
            <a:r>
              <a:rPr lang="en-US" dirty="0"/>
              <a:t>   		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0A61F-0C66-40AA-A7CD-56A5874B0403}"/>
              </a:ext>
            </a:extLst>
          </p:cNvPr>
          <p:cNvSpPr txBox="1"/>
          <p:nvPr/>
        </p:nvSpPr>
        <p:spPr>
          <a:xfrm>
            <a:off x="4043494" y="74662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and inject the </a:t>
            </a:r>
            <a:r>
              <a:rPr lang="en-US" dirty="0" err="1"/>
              <a:t>DataServices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673444-3A59-420E-8D9F-FA915AB4ADBB}"/>
              </a:ext>
            </a:extLst>
          </p:cNvPr>
          <p:cNvCxnSpPr/>
          <p:nvPr/>
        </p:nvCxnSpPr>
        <p:spPr>
          <a:xfrm>
            <a:off x="5645791" y="1283517"/>
            <a:ext cx="906011" cy="32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84ACB-C2DB-4183-B49F-512807C71CE9}"/>
              </a:ext>
            </a:extLst>
          </p:cNvPr>
          <p:cNvSpPr txBox="1"/>
          <p:nvPr/>
        </p:nvSpPr>
        <p:spPr>
          <a:xfrm>
            <a:off x="3583706" y="3265037"/>
            <a:ext cx="2719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basic endpoint you</a:t>
            </a:r>
            <a:br>
              <a:rPr lang="en-US" dirty="0"/>
            </a:br>
            <a:r>
              <a:rPr lang="en-US" dirty="0"/>
              <a:t>use in your services.  The</a:t>
            </a:r>
            <a:br>
              <a:rPr lang="en-US" dirty="0"/>
            </a:br>
            <a:r>
              <a:rPr lang="en-US" dirty="0"/>
              <a:t>fetch client will add this to </a:t>
            </a:r>
            <a:br>
              <a:rPr lang="en-US" dirty="0"/>
            </a:br>
            <a:r>
              <a:rPr lang="en-US" dirty="0"/>
              <a:t>the BASE_URL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86F0D-5A7B-4B1A-87E2-B6817DB07513}"/>
              </a:ext>
            </a:extLst>
          </p:cNvPr>
          <p:cNvCxnSpPr>
            <a:cxnSpLocks/>
          </p:cNvCxnSpPr>
          <p:nvPr/>
        </p:nvCxnSpPr>
        <p:spPr>
          <a:xfrm flipV="1">
            <a:off x="6451134" y="3716323"/>
            <a:ext cx="1069594" cy="2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940D-047A-4B79-867D-6D129DE9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5108A-A7C4-4B81-86FB-2BD10B4D1037}"/>
              </a:ext>
            </a:extLst>
          </p:cNvPr>
          <p:cNvSpPr txBox="1"/>
          <p:nvPr/>
        </p:nvSpPr>
        <p:spPr>
          <a:xfrm>
            <a:off x="3998915" y="2069024"/>
            <a:ext cx="712470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save(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if(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let </a:t>
            </a:r>
            <a:r>
              <a:rPr lang="en-US" dirty="0" err="1"/>
              <a:t>serverResponse</a:t>
            </a:r>
            <a:r>
              <a:rPr lang="en-US" dirty="0"/>
              <a:t> = await </a:t>
            </a:r>
            <a:r>
              <a:rPr lang="en-US" dirty="0" err="1"/>
              <a:t>this.data.post</a:t>
            </a:r>
            <a:r>
              <a:rPr lang="en-US" dirty="0"/>
              <a:t>(user, </a:t>
            </a:r>
            <a:r>
              <a:rPr lang="en-US" dirty="0" err="1"/>
              <a:t>this.TODO_SERVICE</a:t>
            </a:r>
            <a:r>
              <a:rPr lang="en-US" dirty="0"/>
              <a:t>);</a:t>
            </a:r>
          </a:p>
          <a:p>
            <a:r>
              <a:rPr lang="en-US" dirty="0"/>
              <a:t>        return </a:t>
            </a:r>
            <a:r>
              <a:rPr lang="en-US" dirty="0" err="1"/>
              <a:t>serverResponse</a:t>
            </a:r>
            <a:r>
              <a:rPr lang="en-US" dirty="0"/>
              <a:t>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418E8-C1C7-4C71-A0B4-9B996F85804F}"/>
              </a:ext>
            </a:extLst>
          </p:cNvPr>
          <p:cNvSpPr txBox="1"/>
          <p:nvPr/>
        </p:nvSpPr>
        <p:spPr>
          <a:xfrm>
            <a:off x="4023891" y="4933355"/>
            <a:ext cx="7394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/await construction causes the application to pause until the await</a:t>
            </a:r>
            <a:br>
              <a:rPr lang="en-US" dirty="0"/>
            </a:br>
            <a:r>
              <a:rPr lang="en-US" dirty="0"/>
              <a:t>statement is resolved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3DC0E-57FF-46CD-980D-2E1D430E9592}"/>
              </a:ext>
            </a:extLst>
          </p:cNvPr>
          <p:cNvSpPr txBox="1"/>
          <p:nvPr/>
        </p:nvSpPr>
        <p:spPr>
          <a:xfrm>
            <a:off x="5764111" y="1266573"/>
            <a:ext cx="565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serverResponse</a:t>
            </a:r>
            <a:r>
              <a:rPr lang="en-US" dirty="0"/>
              <a:t> will be the JSON data returned by the get</a:t>
            </a:r>
            <a:br>
              <a:rPr lang="en-US" dirty="0"/>
            </a:br>
            <a:r>
              <a:rPr lang="en-US" dirty="0"/>
              <a:t>function in data-services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CD8A1-B5CD-4CD3-A819-1F231974E9C5}"/>
              </a:ext>
            </a:extLst>
          </p:cNvPr>
          <p:cNvSpPr txBox="1"/>
          <p:nvPr/>
        </p:nvSpPr>
        <p:spPr>
          <a:xfrm>
            <a:off x="3922520" y="401652"/>
            <a:ext cx="701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 is the data input by the user which is passed to the user data object</a:t>
            </a:r>
            <a:br>
              <a:rPr lang="en-US" dirty="0"/>
            </a:br>
            <a:r>
              <a:rPr lang="en-US" dirty="0"/>
              <a:t>by the interface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E85CF-61C2-409C-A698-5D6B49D42B0E}"/>
              </a:ext>
            </a:extLst>
          </p:cNvPr>
          <p:cNvCxnSpPr/>
          <p:nvPr/>
        </p:nvCxnSpPr>
        <p:spPr>
          <a:xfrm>
            <a:off x="5204389" y="1123837"/>
            <a:ext cx="76912" cy="78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1C1BD6-7A19-4AFE-B210-44D3BA0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79D11-FCB9-4EFB-AD7E-9D0A197AC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57BA3-8FEE-4BCF-9207-06AB8422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F3C7-3E23-452E-81D3-F63B4B379DB4}"/>
              </a:ext>
            </a:extLst>
          </p:cNvPr>
          <p:cNvSpPr txBox="1"/>
          <p:nvPr/>
        </p:nvSpPr>
        <p:spPr>
          <a:xfrm>
            <a:off x="3926048" y="1493240"/>
            <a:ext cx="63581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constructor(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this.user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sessionStorage.getItem</a:t>
            </a:r>
            <a:r>
              <a:rPr lang="en-US" dirty="0"/>
              <a:t>('user'));</a:t>
            </a:r>
          </a:p>
          <a:p>
            <a:pPr lvl="2"/>
            <a:r>
              <a:rPr lang="en-US" dirty="0" err="1"/>
              <a:t>this.showList</a:t>
            </a:r>
            <a:r>
              <a:rPr lang="en-US" dirty="0"/>
              <a:t> = true;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EE3CA-47F3-4989-A0CE-11B4B95DDE1D}"/>
              </a:ext>
            </a:extLst>
          </p:cNvPr>
          <p:cNvSpPr txBox="1"/>
          <p:nvPr/>
        </p:nvSpPr>
        <p:spPr>
          <a:xfrm>
            <a:off x="6199464" y="4588778"/>
            <a:ext cx="491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the user object from session storage and </a:t>
            </a:r>
            <a:br>
              <a:rPr lang="en-US" dirty="0"/>
            </a:br>
            <a:r>
              <a:rPr lang="en-US" dirty="0"/>
              <a:t>convert it to JSON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13BE1-7CA7-4467-A8EB-27B4B30D15A2}"/>
              </a:ext>
            </a:extLst>
          </p:cNvPr>
          <p:cNvCxnSpPr/>
          <p:nvPr/>
        </p:nvCxnSpPr>
        <p:spPr>
          <a:xfrm flipH="1" flipV="1">
            <a:off x="7617204" y="3036815"/>
            <a:ext cx="201335" cy="14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49DAE6-2528-436B-BB38-AF4AD711A44A}"/>
              </a:ext>
            </a:extLst>
          </p:cNvPr>
          <p:cNvSpPr txBox="1"/>
          <p:nvPr/>
        </p:nvSpPr>
        <p:spPr>
          <a:xfrm>
            <a:off x="7524925" y="738231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and inject Aurelia-</a:t>
            </a:r>
            <a:r>
              <a:rPr lang="en-US" dirty="0" err="1"/>
              <a:t>auth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19B007-A982-4B38-8DE5-4539F3ED2F55}"/>
              </a:ext>
            </a:extLst>
          </p:cNvPr>
          <p:cNvCxnSpPr/>
          <p:nvPr/>
        </p:nvCxnSpPr>
        <p:spPr>
          <a:xfrm flipH="1">
            <a:off x="6526635" y="1123837"/>
            <a:ext cx="2130778" cy="110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98C2-A2B2-4AB7-9BA1-ED63B3F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F3A61-AA28-4BDD-A6CA-A0238B2D2D4D}"/>
              </a:ext>
            </a:extLst>
          </p:cNvPr>
          <p:cNvSpPr txBox="1"/>
          <p:nvPr/>
        </p:nvSpPr>
        <p:spPr>
          <a:xfrm>
            <a:off x="3967993" y="518857"/>
            <a:ext cx="7579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home page we will have a button to log on and a button or link to open</a:t>
            </a:r>
          </a:p>
          <a:p>
            <a:r>
              <a:rPr lang="en-US" dirty="0"/>
              <a:t>a registration page</a:t>
            </a:r>
          </a:p>
          <a:p>
            <a:endParaRPr lang="en-US" dirty="0"/>
          </a:p>
          <a:p>
            <a:r>
              <a:rPr lang="en-US" dirty="0"/>
              <a:t>To do this we will use a feature of Aurelia called composition</a:t>
            </a:r>
          </a:p>
          <a:p>
            <a:endParaRPr lang="en-US" dirty="0"/>
          </a:p>
          <a:p>
            <a:r>
              <a:rPr lang="en-US" dirty="0"/>
              <a:t>Update the list.html page to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EAFB7-8F54-4CA8-B9A0-AC62B7EB363C}"/>
              </a:ext>
            </a:extLst>
          </p:cNvPr>
          <p:cNvSpPr txBox="1"/>
          <p:nvPr/>
        </p:nvSpPr>
        <p:spPr>
          <a:xfrm>
            <a:off x="3539157" y="2547265"/>
            <a:ext cx="8545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&lt;h1&gt;${message}&lt;/h1&gt;</a:t>
            </a:r>
          </a:p>
          <a:p>
            <a:r>
              <a:rPr lang="en-US" dirty="0"/>
              <a:t>    &lt;compose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showList</a:t>
            </a:r>
            <a:r>
              <a:rPr lang="en-US" dirty="0"/>
              <a:t>" view="./components/todoList.html"&gt;&lt;/compose&gt;</a:t>
            </a:r>
          </a:p>
          <a:p>
            <a:r>
              <a:rPr lang="en-US" dirty="0"/>
              <a:t>    &lt;compose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showList</a:t>
            </a:r>
            <a:r>
              <a:rPr lang="en-US" dirty="0"/>
              <a:t>" view="./components/todoForm.html"&gt;&lt;/compose&gt;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3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A8F0-73D9-41CA-B25D-26DA6DA6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7A58E-E8F0-487D-A004-0E9EB3CCD0CB}"/>
              </a:ext>
            </a:extLst>
          </p:cNvPr>
          <p:cNvSpPr txBox="1"/>
          <p:nvPr/>
        </p:nvSpPr>
        <p:spPr>
          <a:xfrm>
            <a:off x="3758268" y="2004969"/>
            <a:ext cx="759348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&lt;div class="card </a:t>
            </a:r>
            <a:r>
              <a:rPr lang="en-US" dirty="0" err="1"/>
              <a:t>topMargin</a:t>
            </a:r>
            <a:r>
              <a:rPr lang="en-US" dirty="0"/>
              <a:t>"&gt;</a:t>
            </a:r>
          </a:p>
          <a:p>
            <a:r>
              <a:rPr lang="en-US" dirty="0"/>
              <a:t>        &lt;div class="card-body"&gt;</a:t>
            </a:r>
          </a:p>
          <a:p>
            <a:r>
              <a:rPr lang="en-US" dirty="0"/>
              <a:t>            &lt;div class="row"&gt;</a:t>
            </a:r>
          </a:p>
          <a:p>
            <a:r>
              <a:rPr lang="en-US" dirty="0"/>
              <a:t>                &lt;span class="col"&gt;</a:t>
            </a:r>
          </a:p>
          <a:p>
            <a:r>
              <a:rPr lang="en-US" dirty="0"/>
              <a:t>                    &lt;span class="</a:t>
            </a:r>
            <a:r>
              <a:rPr lang="en-US" dirty="0" err="1"/>
              <a:t>rightMargin</a:t>
            </a:r>
            <a:r>
              <a:rPr lang="en-US" dirty="0"/>
              <a:t> pull-right"&gt;&lt;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="logout()" </a:t>
            </a:r>
            <a:br>
              <a:rPr lang="en-US" dirty="0"/>
            </a:br>
            <a:r>
              <a:rPr lang="en-US" dirty="0"/>
              <a:t>			class="fa fa-sign-out fa-</a:t>
            </a:r>
            <a:r>
              <a:rPr lang="en-US" dirty="0" err="1"/>
              <a:t>lg</a:t>
            </a:r>
            <a:r>
              <a:rPr lang="en-US" dirty="0"/>
              <a:t>" 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r>
              <a:rPr lang="en-US" dirty="0"/>
              <a:t>                    &lt;span class=" </a:t>
            </a:r>
            <a:r>
              <a:rPr lang="en-US" dirty="0" err="1"/>
              <a:t>rightMargin</a:t>
            </a:r>
            <a:r>
              <a:rPr lang="en-US" dirty="0"/>
              <a:t> pull-right"&gt;&lt;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createTodo</a:t>
            </a:r>
            <a:r>
              <a:rPr lang="en-US" dirty="0"/>
              <a:t>()" </a:t>
            </a:r>
            <a:br>
              <a:rPr lang="en-US" dirty="0"/>
            </a:br>
            <a:r>
              <a:rPr lang="en-US" dirty="0"/>
              <a:t>			class="fa fa-plus fa-</a:t>
            </a:r>
            <a:r>
              <a:rPr lang="en-US" dirty="0" err="1"/>
              <a:t>lg</a:t>
            </a:r>
            <a:r>
              <a:rPr lang="en-US" dirty="0"/>
              <a:t>" aria-hidden="true"&gt;&lt;/</a:t>
            </a:r>
            <a:r>
              <a:rPr lang="en-US" dirty="0" err="1"/>
              <a:t>i</a:t>
            </a:r>
            <a:r>
              <a:rPr lang="en-US" dirty="0"/>
              <a:t>&gt;&lt;/span&gt;</a:t>
            </a:r>
          </a:p>
          <a:p>
            <a:r>
              <a:rPr lang="en-US" dirty="0"/>
              <a:t>                &lt;/span&gt;</a:t>
            </a:r>
          </a:p>
          <a:p>
            <a:r>
              <a:rPr lang="en-US" dirty="0"/>
              <a:t>            &lt;/div&gt;</a:t>
            </a:r>
          </a:p>
          <a:p>
            <a:r>
              <a:rPr lang="en-US" dirty="0"/>
              <a:t>        &lt;/div&gt;</a:t>
            </a:r>
          </a:p>
          <a:p>
            <a:r>
              <a:rPr lang="en-US" dirty="0"/>
              <a:t>    &lt;/div&gt;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D1FF2-2C78-4041-9900-E28B57D5E360}"/>
              </a:ext>
            </a:extLst>
          </p:cNvPr>
          <p:cNvSpPr txBox="1"/>
          <p:nvPr/>
        </p:nvSpPr>
        <p:spPr>
          <a:xfrm>
            <a:off x="3632433" y="864066"/>
            <a:ext cx="732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implement the toolbar on the todoList.html page, we will use icons from</a:t>
            </a:r>
            <a:br>
              <a:rPr lang="en-US" dirty="0"/>
            </a:br>
            <a:r>
              <a:rPr lang="en-US" dirty="0"/>
              <a:t>fontawesome.com and create a custom style</a:t>
            </a:r>
          </a:p>
        </p:txBody>
      </p:sp>
    </p:spTree>
    <p:extLst>
      <p:ext uri="{BB962C8B-B14F-4D97-AF65-F5344CB8AC3E}">
        <p14:creationId xmlns:p14="http://schemas.microsoft.com/office/powerpoint/2010/main" val="195226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5C9-50CF-426C-910A-5E9FD64D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Font Awesome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23B3D-9DCD-4BCF-965E-BB97D9B5C078}"/>
              </a:ext>
            </a:extLst>
          </p:cNvPr>
          <p:cNvSpPr txBox="1"/>
          <p:nvPr/>
        </p:nvSpPr>
        <p:spPr>
          <a:xfrm>
            <a:off x="3778690" y="2977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http://fontawesome.io/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41859-6EEF-4EC2-BE2D-DD3F062E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90" y="847758"/>
            <a:ext cx="7585796" cy="2926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D7B3D-D570-47BA-B726-7523A2145705}"/>
              </a:ext>
            </a:extLst>
          </p:cNvPr>
          <p:cNvSpPr txBox="1"/>
          <p:nvPr/>
        </p:nvSpPr>
        <p:spPr>
          <a:xfrm>
            <a:off x="3778690" y="4038617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="https://use.fontawesome.com/c00bf32c05.js"&gt;&lt;/script&gt;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656710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4740</TotalTime>
  <Words>398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ToDo List View</vt:lpstr>
      <vt:lpstr>ToDo Data Object</vt:lpstr>
      <vt:lpstr>ToDo Data Object</vt:lpstr>
      <vt:lpstr>Save a Todo</vt:lpstr>
      <vt:lpstr>Create a ToDo</vt:lpstr>
      <vt:lpstr>list.js</vt:lpstr>
      <vt:lpstr>List.html</vt:lpstr>
      <vt:lpstr>todoList.html</vt:lpstr>
      <vt:lpstr>Add Font Awesome script</vt:lpstr>
      <vt:lpstr>Add Custom Style</vt:lpstr>
      <vt:lpstr>list.js</vt:lpstr>
      <vt:lpstr>list.js</vt:lpstr>
      <vt:lpstr>todoForm.html</vt:lpstr>
      <vt:lpstr>todoForm.html</vt:lpstr>
      <vt:lpstr>Binding a Select Element</vt:lpstr>
      <vt:lpstr>list.js</vt:lpstr>
      <vt:lpstr>list.js</vt:lpstr>
      <vt:lpstr>todos.js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Ross</cp:lastModifiedBy>
  <cp:revision>67</cp:revision>
  <dcterms:created xsi:type="dcterms:W3CDTF">2014-07-21T11:45:34Z</dcterms:created>
  <dcterms:modified xsi:type="dcterms:W3CDTF">2017-11-13T18:35:15Z</dcterms:modified>
</cp:coreProperties>
</file>