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4" d="100"/>
          <a:sy n="74" d="100"/>
        </p:scale>
        <p:origin x="139"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8D072-584B-473F-A527-A358E681E5AE}" type="datetimeFigureOut">
              <a:rPr lang="en-IN" smtClean="0"/>
              <a:t>30-10-2024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A9555C-927C-4DA6-A942-68BFBEB8C267}" type="slidenum">
              <a:rPr lang="en-IN" smtClean="0"/>
              <a:t>‹#›</a:t>
            </a:fld>
            <a:endParaRPr lang="en-IN"/>
          </a:p>
        </p:txBody>
      </p:sp>
    </p:spTree>
    <p:extLst>
      <p:ext uri="{BB962C8B-B14F-4D97-AF65-F5344CB8AC3E}">
        <p14:creationId xmlns:p14="http://schemas.microsoft.com/office/powerpoint/2010/main" val="2317949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MTD</a:t>
            </a:r>
            <a:endParaRPr dirty="0"/>
          </a:p>
          <a:p>
            <a:r>
              <a:rPr b="0" dirty="0"/>
              <a:t>No alt text provided</a:t>
            </a:r>
            <a:endParaRPr dirty="0"/>
          </a:p>
          <a:p>
            <a:endParaRPr dirty="0"/>
          </a:p>
          <a:p>
            <a:r>
              <a:rPr b="1" dirty="0"/>
              <a:t>MoM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MTD</a:t>
            </a:r>
            <a:endParaRPr dirty="0"/>
          </a:p>
          <a:p>
            <a:r>
              <a:rPr b="0" dirty="0"/>
              <a:t>No alt text provided</a:t>
            </a:r>
            <a:endParaRPr dirty="0"/>
          </a:p>
          <a:p>
            <a:endParaRPr dirty="0"/>
          </a:p>
          <a:p>
            <a:r>
              <a:rPr b="1" dirty="0"/>
              <a:t>MoM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MTD</a:t>
            </a:r>
            <a:endParaRPr dirty="0"/>
          </a:p>
          <a:p>
            <a:r>
              <a:rPr b="0" dirty="0"/>
              <a:t>No alt text provided</a:t>
            </a:r>
            <a:endParaRPr dirty="0"/>
          </a:p>
          <a:p>
            <a:endParaRPr dirty="0"/>
          </a:p>
          <a:p>
            <a:r>
              <a:rPr b="1" dirty="0"/>
              <a:t>MoM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MTD</a:t>
            </a:r>
            <a:endParaRPr dirty="0"/>
          </a:p>
          <a:p>
            <a:r>
              <a:rPr b="0" dirty="0"/>
              <a:t>No alt text provided</a:t>
            </a:r>
            <a:endParaRPr dirty="0"/>
          </a:p>
          <a:p>
            <a:endParaRPr dirty="0"/>
          </a:p>
          <a:p>
            <a:r>
              <a:rPr b="1" dirty="0"/>
              <a:t>MoM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MTD</a:t>
            </a:r>
            <a:endParaRPr dirty="0"/>
          </a:p>
          <a:p>
            <a:r>
              <a:rPr b="0" dirty="0"/>
              <a:t>No alt text provided</a:t>
            </a:r>
            <a:endParaRPr dirty="0"/>
          </a:p>
          <a:p>
            <a:endParaRPr dirty="0"/>
          </a:p>
          <a:p>
            <a:r>
              <a:rPr b="1" dirty="0"/>
              <a:t>MoM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MTD</a:t>
            </a:r>
            <a:endParaRPr dirty="0"/>
          </a:p>
          <a:p>
            <a:r>
              <a:rPr b="0" dirty="0"/>
              <a:t>No alt text provided</a:t>
            </a:r>
            <a:endParaRPr dirty="0"/>
          </a:p>
          <a:p>
            <a:endParaRPr dirty="0"/>
          </a:p>
          <a:p>
            <a:r>
              <a:rPr b="1" dirty="0"/>
              <a:t>MoM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MTD</a:t>
            </a:r>
            <a:endParaRPr dirty="0"/>
          </a:p>
          <a:p>
            <a:r>
              <a:rPr b="0" dirty="0"/>
              <a:t>No alt text provided</a:t>
            </a:r>
            <a:endParaRPr dirty="0"/>
          </a:p>
          <a:p>
            <a:endParaRPr dirty="0"/>
          </a:p>
          <a:p>
            <a:r>
              <a:rPr b="1" dirty="0"/>
              <a:t>MoM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MTD</a:t>
            </a:r>
            <a:endParaRPr dirty="0"/>
          </a:p>
          <a:p>
            <a:r>
              <a:rPr b="0" dirty="0"/>
              <a:t>No alt text provided</a:t>
            </a:r>
            <a:endParaRPr dirty="0"/>
          </a:p>
          <a:p>
            <a:endParaRPr dirty="0"/>
          </a:p>
          <a:p>
            <a:r>
              <a:rPr b="1" dirty="0"/>
              <a:t>MoM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MTD</a:t>
            </a:r>
            <a:endParaRPr dirty="0"/>
          </a:p>
          <a:p>
            <a:r>
              <a:rPr b="0" dirty="0"/>
              <a:t>No alt text provided</a:t>
            </a:r>
            <a:endParaRPr dirty="0"/>
          </a:p>
          <a:p>
            <a:endParaRPr dirty="0"/>
          </a:p>
          <a:p>
            <a:r>
              <a:rPr b="1" dirty="0"/>
              <a:t>MoM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MTD</a:t>
            </a:r>
            <a:endParaRPr dirty="0"/>
          </a:p>
          <a:p>
            <a:r>
              <a:rPr b="0" dirty="0"/>
              <a:t>No alt text provided</a:t>
            </a:r>
            <a:endParaRPr dirty="0"/>
          </a:p>
          <a:p>
            <a:endParaRPr dirty="0"/>
          </a:p>
          <a:p>
            <a:r>
              <a:rPr b="1" dirty="0"/>
              <a:t>MoM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shapeMap</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treemap</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MTD</a:t>
            </a:r>
            <a:endParaRPr dirty="0"/>
          </a:p>
          <a:p>
            <a:r>
              <a:rPr b="0" dirty="0"/>
              <a:t>No alt text provided</a:t>
            </a:r>
            <a:endParaRPr dirty="0"/>
          </a:p>
          <a:p>
            <a:endParaRPr dirty="0"/>
          </a:p>
          <a:p>
            <a:r>
              <a:rPr b="1" dirty="0"/>
              <a:t>MoM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MTD</a:t>
            </a:r>
            <a:endParaRPr dirty="0"/>
          </a:p>
          <a:p>
            <a:r>
              <a:rPr b="0" dirty="0"/>
              <a:t>No alt text provided</a:t>
            </a:r>
            <a:endParaRPr dirty="0"/>
          </a:p>
          <a:p>
            <a:endParaRPr dirty="0"/>
          </a:p>
          <a:p>
            <a:r>
              <a:rPr b="1" dirty="0"/>
              <a:t>MoM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MTD</a:t>
            </a:r>
            <a:endParaRPr dirty="0"/>
          </a:p>
          <a:p>
            <a:r>
              <a:rPr b="0" dirty="0"/>
              <a:t>No alt text provided</a:t>
            </a:r>
            <a:endParaRPr dirty="0"/>
          </a:p>
          <a:p>
            <a:endParaRPr dirty="0"/>
          </a:p>
          <a:p>
            <a:r>
              <a:rPr b="1" dirty="0"/>
              <a:t>MoM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MTD</a:t>
            </a:r>
            <a:endParaRPr dirty="0"/>
          </a:p>
          <a:p>
            <a:r>
              <a:rPr b="0" dirty="0"/>
              <a:t>No alt text provided</a:t>
            </a:r>
            <a:endParaRPr dirty="0"/>
          </a:p>
          <a:p>
            <a:endParaRPr dirty="0"/>
          </a:p>
          <a:p>
            <a:r>
              <a:rPr b="1" dirty="0"/>
              <a:t>MoM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MTD</a:t>
            </a:r>
            <a:endParaRPr dirty="0"/>
          </a:p>
          <a:p>
            <a:r>
              <a:rPr b="0" dirty="0"/>
              <a:t>No alt text provided</a:t>
            </a:r>
            <a:endParaRPr dirty="0"/>
          </a:p>
          <a:p>
            <a:endParaRPr dirty="0"/>
          </a:p>
          <a:p>
            <a:r>
              <a:rPr b="1" dirty="0"/>
              <a:t>MoM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10/30/2024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10/30/2024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10/30/2024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10/30/2024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7211ce08-3a3e-4149-a5c6-82d6163dac58/?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7211ce08-3a3e-4149-a5c6-82d6163dac58/?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7211ce08-3a3e-4149-a5c6-82d6163dac58/?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textbox ,textbox ,card ,MTD ,MoM ,shape ,textbox ,card ,MTD ,MoM ,shape ,textbox ,card ,MTD ,MoM ,shape ,textbox ,card ,MTD ,MoM ,shape ,textbox ,card ,MTD ,MoM ,shape ,shape ,shape ,donutChart ,card ,textbox ,cardVisual ,donutChart ,textbox ,card ,cardVisual ,tableEx ,shape ,textbox ,slicer ,textbox ,slicer ,textbox ,textbox ,slicer ,image ,pageNavigato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Summary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textbox ,textbox ,card ,MTD ,MoM ,shape ,textbox ,card ,MTD ,MoM ,shape ,textbox ,card ,MTD ,MoM ,shape ,textbox ,card ,MTD ,MoM ,shape ,textbox ,card ,MTD ,MoM ,shape ,shape ,slicer ,textbox ,slicer ,textbox ,textbox ,slicer ,areaChart ,slicer ,textbox ,shape ,shapeMap ,shape ,donutChart ,shape ,barChart ,shape ,barChart ,treemap ,shape ,pageNavigator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Overview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textbox ,textbox ,card ,MTD ,MoM ,shape ,textbox ,card ,MTD ,MoM ,shape ,textbox ,card ,MTD ,MoM ,shape ,textbox ,card ,MTD ,MoM ,shape ,textbox ,card ,MTD ,MoM ,shape ,shape ,slicer ,textbox ,slicer ,textbox ,textbox ,slicer ,tableEx ,pageNavigator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Details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688</Words>
  <Application>Microsoft Office PowerPoint</Application>
  <PresentationFormat>Widescreen</PresentationFormat>
  <Paragraphs>411</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Custom Design</vt:lpstr>
      <vt:lpstr>Summary</vt:lpstr>
      <vt:lpstr>Overview</vt:lpstr>
      <vt:lpstr>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Reshma P J</cp:lastModifiedBy>
  <cp:revision>5</cp:revision>
  <dcterms:created xsi:type="dcterms:W3CDTF">2016-09-04T11:54:55Z</dcterms:created>
  <dcterms:modified xsi:type="dcterms:W3CDTF">2024-10-30T15:17:15Z</dcterms:modified>
</cp:coreProperties>
</file>