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 Reshma M </a:t>
            </a:r>
            <a:r>
              <a:rPr lang="en-US" sz="2000" b="1" spc="-75" dirty="0" err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- AC Tech-Industrial  biotechnology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18</TotalTime>
  <Words>1429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Reshma Manu</cp:lastModifiedBy>
  <cp:revision>824</cp:revision>
  <dcterms:created xsi:type="dcterms:W3CDTF">2024-04-01T16:53:49Z</dcterms:created>
  <dcterms:modified xsi:type="dcterms:W3CDTF">2024-04-24T11:52:32Z</dcterms:modified>
</cp:coreProperties>
</file>