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9E26C-CAE2-4E5B-B3FB-B21DDCBDD454}" v="2" dt="2024-04-07T10:11:26.6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RESHMA MOL R S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5113211040</a:t>
            </a:r>
            <a:r>
              <a:rPr lang="en-IN" sz="1000" dirty="0">
                <a:latin typeface="Arial MT"/>
                <a:cs typeface="Arial MT"/>
              </a:rPr>
              <a:t>79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CFEE-0802-EDE3-D777-8AE08F26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F113-8D36-D220-86F1-5F324DAE7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84AF4-769E-5306-1AE0-925C9B0D8E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27125"/>
            <a:ext cx="7696200" cy="361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3FBC9-B092-5884-B80B-F8BA1A54741A}"/>
              </a:ext>
            </a:extLst>
          </p:cNvPr>
          <p:cNvSpPr txBox="1"/>
          <p:nvPr/>
        </p:nvSpPr>
        <p:spPr>
          <a:xfrm>
            <a:off x="3505327" y="60292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01A8F-4A61-E704-B242-7A2B68EB44DC}"/>
              </a:ext>
            </a:extLst>
          </p:cNvPr>
          <p:cNvSpPr txBox="1"/>
          <p:nvPr/>
        </p:nvSpPr>
        <p:spPr>
          <a:xfrm>
            <a:off x="152400" y="6476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Next Gen Employability Program</a:t>
            </a:r>
          </a:p>
        </p:txBody>
      </p:sp>
    </p:spTree>
    <p:extLst>
      <p:ext uri="{BB962C8B-B14F-4D97-AF65-F5344CB8AC3E}">
        <p14:creationId xmlns:p14="http://schemas.microsoft.com/office/powerpoint/2010/main" val="173502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6CD64-A531-39C8-D3F7-234E30BD9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50925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1172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PowerPoint Presentation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Reshma Mol</dc:creator>
  <cp:lastModifiedBy>Reshma Mol</cp:lastModifiedBy>
  <cp:revision>4</cp:revision>
  <dcterms:created xsi:type="dcterms:W3CDTF">2024-04-07T08:33:41Z</dcterms:created>
  <dcterms:modified xsi:type="dcterms:W3CDTF">2024-04-07T13:53:23Z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