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3" r:id="rId6"/>
  </p:sldIdLst>
  <p:sldSz cx="14630400" cy="8229600"/>
  <p:notesSz cx="8229600" cy="14630400"/>
  <p:embeddedFontLst>
    <p:embeddedFont>
      <p:font typeface="Roboto" panose="02000000000000000000" pitchFamily="2" charset="0"/>
      <p:regular r:id="rId8"/>
      <p:bold r:id="rId9"/>
    </p:embeddedFont>
    <p:embeddedFont>
      <p:font typeface="Roboto Bold" panose="02000000000000000000" pitchFamily="2" charset="0"/>
      <p:bold r:id="rId10"/>
    </p:embeddedFont>
    <p:embeddedFont>
      <p:font typeface="Roboto Medium" panose="020000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Big Game Census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294167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Big Game Census is a comprehensive dataset analyzing the performance of footballers across the world. This presentation will delve into key insights derived from the data, providing a detailed look at player demographics, performance trends, and other important metrics.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464005" y="6407110"/>
            <a:ext cx="21939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Reshma Rajan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73062C-1524-D5BB-D0DF-C1829069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17" y="656742"/>
            <a:ext cx="12288965" cy="6916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Metrics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38662" y="3204686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Total Players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6100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dataset contains 119 players.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196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30339" y="3204686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Average Weight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player weight is 244 lbs.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8662" y="599158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3635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Average Age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player age is 27 years. 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13233" y="478214"/>
            <a:ext cx="10416540" cy="682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Some Key Insights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1" y="1343383"/>
            <a:ext cx="4367332" cy="87332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64991" y="27214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College Representation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4142" y="3614737"/>
            <a:ext cx="3930848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Colleges such as Stanford, Florida State and Michigan have the highest number of players.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institutions likely have strong recruitment programs and player development pipelines.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074" y="1343382"/>
            <a:ext cx="4367332" cy="8733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98164" y="2721412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Player Birth State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5197315" y="3569731"/>
            <a:ext cx="3930848" cy="139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California, Texas and Florida are the top states producing players.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states are critical regions for scouting and development programs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628" y="1371900"/>
            <a:ext cx="4367332" cy="8733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536260" y="2703282"/>
            <a:ext cx="2746534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Age vs. Height Correlation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0121503" y="3569731"/>
            <a:ext cx="3930848" cy="1397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Younger players tend to weigh between 150-200 lbs., while older players weigh more.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reflects typical growth patterns or the impact of professional training over time.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651" y="530900"/>
            <a:ext cx="6723102" cy="601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 and Key Takeaways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651" y="1421844"/>
            <a:ext cx="481608" cy="4816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0651" y="2209442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dashboard provides valuable insights into player demographics, physical attributes, and educational backgrounds 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651" y="3706773"/>
            <a:ext cx="481608" cy="48160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160651" y="4489370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trends identified include the dominance of certain age groups, top colleges for player development and regional hotspots for talent.</a:t>
            </a:r>
            <a:endParaRPr lang="en-US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651" y="5991701"/>
            <a:ext cx="481608" cy="48160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160651" y="6822281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age vs. weight correlation highlights how physical traits evolve with age, useful for recruitment and player development strategies.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245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Medium</vt:lpstr>
      <vt:lpstr>Roboto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Reshma Rajan</cp:lastModifiedBy>
  <cp:revision>2</cp:revision>
  <dcterms:created xsi:type="dcterms:W3CDTF">2024-10-04T16:01:01Z</dcterms:created>
  <dcterms:modified xsi:type="dcterms:W3CDTF">2024-10-04T16:52:30Z</dcterms:modified>
</cp:coreProperties>
</file>