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998-9746-4779-8D67-092AF2C0F75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C6AE-B9D8-488F-97B8-058B34DB89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23928" y="601477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534719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645223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0878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 Enter Your Tittle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Reshma S Tadas</dc:creator>
  <cp:lastModifiedBy>Reshma S Tadas</cp:lastModifiedBy>
  <cp:revision>1</cp:revision>
  <dcterms:created xsi:type="dcterms:W3CDTF">2019-10-06T05:04:34Z</dcterms:created>
  <dcterms:modified xsi:type="dcterms:W3CDTF">2019-10-06T05:11:13Z</dcterms:modified>
</cp:coreProperties>
</file>