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24991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76834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37636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98544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5815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63104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75430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65070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88473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93455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5914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83875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35327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6689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02200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204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77966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665620260"/>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3876675" y="864661"/>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3981448" y="3571875"/>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b="1" dirty="0" err="1">
                <a:latin typeface="Arial Rounded MT Bold" panose="020F0704030504030204" pitchFamily="34" charset="0"/>
              </a:rPr>
              <a:t>Reshme</a:t>
            </a:r>
            <a:r>
              <a:rPr lang="en-US" sz="2800" b="1" dirty="0">
                <a:latin typeface="Arial Rounded MT Bold" panose="020F0704030504030204" pitchFamily="34" charset="0"/>
              </a:rPr>
              <a:t> r</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1884892"/>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847726" y="1002241"/>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solidFill>
                  <a:srgbClr val="ECECEC"/>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685801"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030287" y="2294467"/>
            <a:ext cx="10131425" cy="3649133"/>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57276" y="1685925"/>
            <a:ext cx="10553699" cy="4914899"/>
          </a:xfrm>
        </p:spPr>
        <p:txBody>
          <a:bodyPr>
            <a:normAutofit fontScale="85000" lnSpcReduction="1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685801" y="1818217"/>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6" name="Content Placeholder 5">
            <a:extLst>
              <a:ext uri="{FF2B5EF4-FFF2-40B4-BE49-F238E27FC236}">
                <a16:creationId xmlns:a16="http://schemas.microsoft.com/office/drawing/2014/main" id="{69037F8F-2421-49C4-A803-A9C475AB0A1B}"/>
              </a:ext>
            </a:extLst>
          </p:cNvPr>
          <p:cNvPicPr>
            <a:picLocks noGrp="1" noChangeAspect="1"/>
          </p:cNvPicPr>
          <p:nvPr>
            <p:ph sz="half" idx="1"/>
          </p:nvPr>
        </p:nvPicPr>
        <p:blipFill>
          <a:blip r:embed="rId2"/>
          <a:stretch>
            <a:fillRect/>
          </a:stretch>
        </p:blipFill>
        <p:spPr>
          <a:xfrm>
            <a:off x="314326" y="1743075"/>
            <a:ext cx="5367338" cy="4230157"/>
          </a:xfrm>
        </p:spPr>
      </p:pic>
      <p:pic>
        <p:nvPicPr>
          <p:cNvPr id="8" name="Content Placeholder 7">
            <a:extLst>
              <a:ext uri="{FF2B5EF4-FFF2-40B4-BE49-F238E27FC236}">
                <a16:creationId xmlns:a16="http://schemas.microsoft.com/office/drawing/2014/main" id="{47115ED0-691F-41B4-B417-4D127DFC04E8}"/>
              </a:ext>
            </a:extLst>
          </p:cNvPr>
          <p:cNvPicPr>
            <a:picLocks noGrp="1" noChangeAspect="1"/>
          </p:cNvPicPr>
          <p:nvPr>
            <p:ph sz="half" idx="2"/>
          </p:nvPr>
        </p:nvPicPr>
        <p:blipFill>
          <a:blip r:embed="rId3"/>
          <a:stretch>
            <a:fillRect/>
          </a:stretch>
        </p:blipFill>
        <p:spPr>
          <a:xfrm>
            <a:off x="5821362" y="1743075"/>
            <a:ext cx="6199187" cy="4230157"/>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646111" y="1342406"/>
            <a:ext cx="10131425" cy="4619625"/>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{BD50ECF9-B09C-464A-83CC-A08C7C974C2E}tf03457452</Template>
  <TotalTime>47</TotalTime>
  <Words>715</Words>
  <Application>Microsoft Office PowerPoint</Application>
  <PresentationFormat>Widescreen</PresentationFormat>
  <Paragraphs>57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Srimanjunath R</cp:lastModifiedBy>
  <cp:revision>6</cp:revision>
  <dcterms:created xsi:type="dcterms:W3CDTF">2024-04-03T00:18:32Z</dcterms:created>
  <dcterms:modified xsi:type="dcterms:W3CDTF">2024-04-05T05:03:07Z</dcterms:modified>
</cp:coreProperties>
</file>