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nsumer Analysis">
            <a:extLst>
              <a:ext uri="{FF2B5EF4-FFF2-40B4-BE49-F238E27FC236}">
                <a16:creationId xmlns:a16="http://schemas.microsoft.com/office/drawing/2014/main" id="{A364646C-FB3D-4482-AF5D-55F1B69E8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104"/>
            <a:ext cx="12192000" cy="64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reshmika reddy</cp:lastModifiedBy>
  <cp:revision>1</cp:revision>
  <dcterms:created xsi:type="dcterms:W3CDTF">2023-05-27T19:05:27Z</dcterms:created>
  <dcterms:modified xsi:type="dcterms:W3CDTF">2023-05-27T19:06:31Z</dcterms:modified>
</cp:coreProperties>
</file>