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5" r:id="rId7"/>
    <p:sldId id="262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0" d="100"/>
          <a:sy n="50" d="100"/>
        </p:scale>
        <p:origin x="74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467" y="3528484"/>
            <a:ext cx="7766936" cy="1646302"/>
          </a:xfrm>
        </p:spPr>
        <p:txBody>
          <a:bodyPr/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ECODISTRICTS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24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57200"/>
            <a:ext cx="7572053" cy="5949950"/>
          </a:xfrm>
        </p:spPr>
      </p:pic>
    </p:spTree>
    <p:extLst>
      <p:ext uri="{BB962C8B-B14F-4D97-AF65-F5344CB8AC3E}">
        <p14:creationId xmlns:p14="http://schemas.microsoft.com/office/powerpoint/2010/main" val="825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73300"/>
            <a:ext cx="8596668" cy="376806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currently account for 80% of greenhouse gas emissions and 75% of energy consumption.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have a huge impact on people life expectancy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“How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the cities respond?”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83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401"/>
            <a:ext cx="8596668" cy="42379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fail to respond due to lack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framework.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working at a scale of districts or neighborhoods, the challenge becomes more manageable and practices can be extended to impact the cities.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“ECODISTRICTS”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powerful collaboration platform, a cutting edge of sustainability solution that use a district scale to achieve greater impact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develops an online processes, where departments in the district gather and analyze data on the energy consumption and emissions and alert the communities whose consumption exceeds the set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143572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66700"/>
            <a:ext cx="7143750" cy="64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8151"/>
            <a:ext cx="8596668" cy="43332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Doctors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Source Board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Gas Emission Tracker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Control Board Supervisor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0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0351"/>
            <a:ext cx="8596668" cy="45110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sensors, the vital signs and energy consumptions of the appliances are recorded.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reading are sent to the respective organizations.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analyzed and alerts are sent to the house hold admin in case of any abnormality or inefficiency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application a house admin can fix an online appointment.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3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</a:t>
            </a:r>
            <a:r>
              <a:rPr lang="en-US" dirty="0"/>
              <a:t>P</a:t>
            </a:r>
            <a:r>
              <a:rPr lang="en-US" dirty="0" smtClean="0"/>
              <a:t>atient </a:t>
            </a:r>
            <a:r>
              <a:rPr lang="en-US" dirty="0"/>
              <a:t>V</a:t>
            </a:r>
            <a:r>
              <a:rPr lang="en-US" dirty="0" smtClean="0"/>
              <a:t>ital Signs: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81336"/>
            <a:ext cx="9108016" cy="5060814"/>
          </a:xfrm>
        </p:spPr>
      </p:pic>
    </p:spTree>
    <p:extLst>
      <p:ext uri="{BB962C8B-B14F-4D97-AF65-F5344CB8AC3E}">
        <p14:creationId xmlns:p14="http://schemas.microsoft.com/office/powerpoint/2010/main" val="22147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Vital Signs: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682566" cy="4519612"/>
          </a:xfrm>
        </p:spPr>
      </p:pic>
    </p:spTree>
    <p:extLst>
      <p:ext uri="{BB962C8B-B14F-4D97-AF65-F5344CB8AC3E}">
        <p14:creationId xmlns:p14="http://schemas.microsoft.com/office/powerpoint/2010/main" val="382657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6" y="2097088"/>
            <a:ext cx="3889325" cy="47060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89" y="2097088"/>
            <a:ext cx="463932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492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228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    ECODISTRICTS </vt:lpstr>
      <vt:lpstr>Problem Statement  </vt:lpstr>
      <vt:lpstr>Proposed Solution </vt:lpstr>
      <vt:lpstr>PowerPoint Presentation</vt:lpstr>
      <vt:lpstr>ROLES</vt:lpstr>
      <vt:lpstr>Project Features</vt:lpstr>
      <vt:lpstr>Managing Patient Vital Signs:</vt:lpstr>
      <vt:lpstr>Managing Vital Signs:</vt:lpstr>
      <vt:lpstr>Data Analytics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ECODISTRICTS</dc:title>
  <dc:creator>Reshmi Padavala</dc:creator>
  <cp:lastModifiedBy>Reshmi Padavala</cp:lastModifiedBy>
  <cp:revision>10</cp:revision>
  <dcterms:created xsi:type="dcterms:W3CDTF">2015-12-11T05:13:14Z</dcterms:created>
  <dcterms:modified xsi:type="dcterms:W3CDTF">2015-12-11T07:47:13Z</dcterms:modified>
</cp:coreProperties>
</file>