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Sample content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1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Sample content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5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Sample content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6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Slide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Sample content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97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24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Reshma Nazeer Hussain</dc:creator>
  <cp:lastModifiedBy>Reshma Nazeer Hussain</cp:lastModifiedBy>
  <cp:revision>1</cp:revision>
  <dcterms:created xsi:type="dcterms:W3CDTF">2018-05-29T04:24:56Z</dcterms:created>
  <dcterms:modified xsi:type="dcterms:W3CDTF">2018-05-29T04:26:00Z</dcterms:modified>
</cp:coreProperties>
</file>