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62" r:id="rId3"/>
    <p:sldId id="260" r:id="rId4"/>
    <p:sldId id="257" r:id="rId5"/>
    <p:sldId id="258" r:id="rId6"/>
    <p:sldId id="263" r:id="rId7"/>
    <p:sldId id="264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4A8F-DDA3-4501-AFD8-68F78560C5A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C2AF-AC52-4966-8355-65860F4D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9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2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08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90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79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5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4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7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5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898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036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4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5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00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ides-code-editors-gui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8C831-1F43-4F71-928C-77E8C06C1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 dirty="0"/>
              <a:t>READ &amp; CODE TOETHER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E2056-AE1B-40F8-B520-A09DB41C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r>
              <a:rPr lang="en-US" sz="2800" dirty="0"/>
              <a:t>Book 1: Digital Dice</a:t>
            </a:r>
          </a:p>
        </p:txBody>
      </p:sp>
    </p:spTree>
    <p:extLst>
      <p:ext uri="{BB962C8B-B14F-4D97-AF65-F5344CB8AC3E}">
        <p14:creationId xmlns:p14="http://schemas.microsoft.com/office/powerpoint/2010/main" val="233623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A33B-5103-483C-8903-5822BF53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Meetup Agenda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C3FE-0FB2-47B1-A3EC-67BF79CE7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book </a:t>
            </a:r>
          </a:p>
          <a:p>
            <a:r>
              <a:rPr lang="en-US" dirty="0"/>
              <a:t>Read (preferably before meetup)</a:t>
            </a:r>
          </a:p>
          <a:p>
            <a:r>
              <a:rPr lang="en-US" dirty="0"/>
              <a:t>Discussion &amp; brainstorm</a:t>
            </a:r>
          </a:p>
          <a:p>
            <a:r>
              <a:rPr lang="en-US" dirty="0"/>
              <a:t>Pick a coding exercise to work on together</a:t>
            </a:r>
          </a:p>
        </p:txBody>
      </p:sp>
    </p:spTree>
    <p:extLst>
      <p:ext uri="{BB962C8B-B14F-4D97-AF65-F5344CB8AC3E}">
        <p14:creationId xmlns:p14="http://schemas.microsoft.com/office/powerpoint/2010/main" val="228047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E1C4-38F8-4CF8-B4DD-F00DDF90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91C1-6DDF-4F6E-A841-41FAD715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python IDE(if you plan on using python)</a:t>
            </a:r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https://realpython.com/python-ides-code-editors-guide/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3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BFA4-ACD6-4CEE-9E92-EC113113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looking to learn from this book?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DAFAB-E309-44A8-88A7-B239531A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development</a:t>
            </a:r>
          </a:p>
          <a:p>
            <a:r>
              <a:rPr lang="en-US" dirty="0"/>
              <a:t>Simulation models to solve probability problems</a:t>
            </a:r>
          </a:p>
          <a:p>
            <a:pPr lvl="1"/>
            <a:r>
              <a:rPr lang="en-US" dirty="0"/>
              <a:t>Book has theoretical solutions to check simulation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9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A5FB-5039-4AF4-AD74-A0ACE24D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TEASER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99FD7-0A48-4E32-8CA8-BF0E0882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seems that the Navy had a new surface-to-air missile that could shoot down an attacking aircraft with probability 1/3. Some top Navy officer then claimed that shooting off three such missiles at an attacking [presumably with the usual assumption of independence] would surely attack the destroyer. Can you critique the navy officer’s reasoning?</a:t>
            </a:r>
          </a:p>
        </p:txBody>
      </p:sp>
    </p:spTree>
    <p:extLst>
      <p:ext uri="{BB962C8B-B14F-4D97-AF65-F5344CB8AC3E}">
        <p14:creationId xmlns:p14="http://schemas.microsoft.com/office/powerpoint/2010/main" val="370569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CCD5-BC5C-4B1E-A51C-AB9AE210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24 Presidents and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377D-6B82-43E0-96B7-E878D1316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is given 24 presidents with term cards. Student must assign correct term to the right president. He is clueless and must guess. How many guesses did he get right?</a:t>
            </a:r>
          </a:p>
        </p:txBody>
      </p:sp>
    </p:spTree>
    <p:extLst>
      <p:ext uri="{BB962C8B-B14F-4D97-AF65-F5344CB8AC3E}">
        <p14:creationId xmlns:p14="http://schemas.microsoft.com/office/powerpoint/2010/main" val="195382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D98D-A522-4A95-8D9A-F7DA527A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50BF6-CFD2-48C0-A6CF-F70A6242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 there are a million students</a:t>
            </a:r>
          </a:p>
          <a:p>
            <a:r>
              <a:rPr lang="en-US" dirty="0"/>
              <a:t>For each student, we simulate a random assignment of terms to presidents by generating a random permutation of integers from 1 to 24</a:t>
            </a:r>
          </a:p>
          <a:p>
            <a:r>
              <a:rPr lang="en-US" dirty="0"/>
              <a:t>Each number appears only once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DA5F-2BF4-412F-A1C2-572C9054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58FC-A712-43E7-8FB0-F85CA494A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correct = 0</a:t>
            </a:r>
          </a:p>
          <a:p>
            <a:pPr marL="0" indent="0">
              <a:buNone/>
            </a:pPr>
            <a:r>
              <a:rPr lang="en-US" dirty="0" err="1"/>
              <a:t>total_correct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range(100000):</a:t>
            </a:r>
          </a:p>
          <a:p>
            <a:pPr marL="0" indent="0">
              <a:buNone/>
            </a:pPr>
            <a:r>
              <a:rPr lang="en-US" dirty="0"/>
              <a:t>    correct = 0</a:t>
            </a:r>
          </a:p>
          <a:p>
            <a:pPr marL="0" indent="0">
              <a:buNone/>
            </a:pPr>
            <a:r>
              <a:rPr lang="en-US" dirty="0"/>
              <a:t>    terms = </a:t>
            </a:r>
            <a:r>
              <a:rPr lang="en-US" dirty="0" err="1"/>
              <a:t>np.random.permutation</a:t>
            </a:r>
            <a:r>
              <a:rPr lang="en-US" dirty="0"/>
              <a:t>(m)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eachpres</a:t>
            </a:r>
            <a:r>
              <a:rPr lang="en-US" dirty="0"/>
              <a:t> in presidents: 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eachpres</a:t>
            </a:r>
            <a:r>
              <a:rPr lang="en-US" dirty="0"/>
              <a:t> == terms[</a:t>
            </a:r>
            <a:r>
              <a:rPr lang="en-US" dirty="0" err="1"/>
              <a:t>eachpres</a:t>
            </a:r>
            <a:r>
              <a:rPr lang="en-US" dirty="0"/>
              <a:t>]:</a:t>
            </a:r>
          </a:p>
          <a:p>
            <a:pPr marL="0" indent="0">
              <a:buNone/>
            </a:pPr>
            <a:r>
              <a:rPr lang="en-US" dirty="0"/>
              <a:t>            correct = correct + 1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total_correct</a:t>
            </a:r>
            <a:r>
              <a:rPr lang="en-US" dirty="0"/>
              <a:t> = </a:t>
            </a:r>
            <a:r>
              <a:rPr lang="en-US" dirty="0" err="1"/>
              <a:t>total_correct</a:t>
            </a:r>
            <a:r>
              <a:rPr lang="en-US" dirty="0"/>
              <a:t> + correct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total_correct</a:t>
            </a:r>
            <a:r>
              <a:rPr lang="en-US" dirty="0"/>
              <a:t>/100000)</a:t>
            </a:r>
          </a:p>
        </p:txBody>
      </p:sp>
    </p:spTree>
    <p:extLst>
      <p:ext uri="{BB962C8B-B14F-4D97-AF65-F5344CB8AC3E}">
        <p14:creationId xmlns:p14="http://schemas.microsoft.com/office/powerpoint/2010/main" val="416085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A67D6F-FA36-449C-BF0A-BC31B77B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8A878-24AF-4F58-A9C0-E2CBCB74C4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56000" y="3429000"/>
            <a:ext cx="4880300" cy="1152525"/>
          </a:xfrm>
        </p:spPr>
        <p:txBody>
          <a:bodyPr/>
          <a:lstStyle/>
          <a:p>
            <a:r>
              <a:rPr lang="en-US" dirty="0"/>
              <a:t>The Dishwasher problem</a:t>
            </a:r>
          </a:p>
        </p:txBody>
      </p:sp>
    </p:spTree>
    <p:extLst>
      <p:ext uri="{BB962C8B-B14F-4D97-AF65-F5344CB8AC3E}">
        <p14:creationId xmlns:p14="http://schemas.microsoft.com/office/powerpoint/2010/main" val="2071135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295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READ &amp; CODE TOETHER</vt:lpstr>
      <vt:lpstr>Meetup Agenda &amp; Goals</vt:lpstr>
      <vt:lpstr>Technical Requirements</vt:lpstr>
      <vt:lpstr>What are we looking to learn from this book?</vt:lpstr>
      <vt:lpstr>TEASER #1</vt:lpstr>
      <vt:lpstr>24 Presidents and terms</vt:lpstr>
      <vt:lpstr>Monte Carlo Simulation</vt:lpstr>
      <vt:lpstr>Code</vt:lpstr>
      <vt:lpstr>CHAPTER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DICE</dc:title>
  <dc:creator>Sekar, Reshma</dc:creator>
  <cp:lastModifiedBy>Sekar, Reshma</cp:lastModifiedBy>
  <cp:revision>22</cp:revision>
  <dcterms:created xsi:type="dcterms:W3CDTF">2019-11-06T17:54:57Z</dcterms:created>
  <dcterms:modified xsi:type="dcterms:W3CDTF">2019-11-07T16:23:32Z</dcterms:modified>
</cp:coreProperties>
</file>