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0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03116E-7DB4-42DB-82F6-EC29D84F9B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7B8E3A-13F8-447B-BBF7-700712BD3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3116E-7DB4-42DB-82F6-EC29D84F9B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B8E3A-13F8-447B-BBF7-700712BD3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3116E-7DB4-42DB-82F6-EC29D84F9B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B8E3A-13F8-447B-BBF7-700712BD3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3116E-7DB4-42DB-82F6-EC29D84F9B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B8E3A-13F8-447B-BBF7-700712BD37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3116E-7DB4-42DB-82F6-EC29D84F9B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B8E3A-13F8-447B-BBF7-700712BD37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3116E-7DB4-42DB-82F6-EC29D84F9B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B8E3A-13F8-447B-BBF7-700712BD37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3116E-7DB4-42DB-82F6-EC29D84F9B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B8E3A-13F8-447B-BBF7-700712BD37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3116E-7DB4-42DB-82F6-EC29D84F9B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B8E3A-13F8-447B-BBF7-700712BD37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03116E-7DB4-42DB-82F6-EC29D84F9B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B8E3A-13F8-447B-BBF7-700712BD3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03116E-7DB4-42DB-82F6-EC29D84F9B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B8E3A-13F8-447B-BBF7-700712BD37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03116E-7DB4-42DB-82F6-EC29D84F9B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7B8E3A-13F8-447B-BBF7-700712BD37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03116E-7DB4-42DB-82F6-EC29D84F9B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7B8E3A-13F8-447B-BBF7-700712BD37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57200"/>
            <a:ext cx="7391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		</a:t>
            </a:r>
            <a:r>
              <a:rPr lang="en-US" sz="2000" b="1" dirty="0" smtClean="0"/>
              <a:t>	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Re-furnish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Online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Upcycled Furniture Store</a:t>
            </a:r>
          </a:p>
          <a:p>
            <a:r>
              <a:rPr lang="en-US" sz="2000" dirty="0"/>
              <a:t> </a:t>
            </a:r>
          </a:p>
          <a:p>
            <a:r>
              <a:rPr lang="en-US" b="1" dirty="0"/>
              <a:t>         </a:t>
            </a:r>
            <a:r>
              <a:rPr lang="en-US" b="1" dirty="0" smtClean="0"/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PG Diploma in Advanced Computing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               By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42900" indent="-34290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Rohit P. Digraskar – 210943120028</a:t>
            </a:r>
          </a:p>
          <a:p>
            <a:pPr marL="342900" indent="-34290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Shrutika R. Joshi - 210943120036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Reshma N. Sapate - 210943120085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Shravan N. Deshpande  - 210943120094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Mrs. Harshita Maheshwari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Supervisor/Guide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Re-Furnish(Online Upcycled Furniture Store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provides customer online experience of upcycling their old furniture,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also order upcycled furniture,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Customer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also ask for further customization in our listed upcycled furniture.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platform has been built using React JS, Spring Boot, MySQL. Re-furnish provides customer a whole new experience of ordering upcycled furniture and customization of their old furniture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Admin ::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 can add remove update, products, Employee information, Admin also will receive customization response if sent by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Customer ::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 can view the product, add product to the cart and place the order, He can also send customization request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Employee ::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Employee can accept the order, And If the product is ready he will assign it to delivery person for further process. Employee can also see customization response sent by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Delivery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person ::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accepts the order which is sent by an employee for delivery purpose. Once the product is delivered, He marks order as delivered, which changes the order status to "Delivered".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The </a:t>
            </a:r>
            <a:r>
              <a:rPr lang="en-US" sz="2000" dirty="0" smtClean="0"/>
              <a:t>major functionality of this product is divided into </a:t>
            </a:r>
            <a:r>
              <a:rPr lang="en-US" sz="2000" dirty="0" smtClean="0"/>
              <a:t>four</a:t>
            </a:r>
          </a:p>
          <a:p>
            <a:pPr>
              <a:buNone/>
            </a:pPr>
            <a:r>
              <a:rPr lang="en-US" sz="2000" dirty="0" smtClean="0"/>
              <a:t>   categories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 fontAlgn="base"/>
            <a:r>
              <a:rPr lang="en-US" sz="2000" dirty="0" smtClean="0"/>
              <a:t>Administrative Functions.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 fontAlgn="base"/>
            <a:r>
              <a:rPr lang="en-US" sz="2000" dirty="0" smtClean="0"/>
              <a:t>Employee Functions</a:t>
            </a:r>
            <a:r>
              <a:rPr lang="en-US" sz="2000" dirty="0" smtClean="0"/>
              <a:t>.</a:t>
            </a:r>
          </a:p>
          <a:p>
            <a:pPr fontAlgn="base">
              <a:buNone/>
            </a:pPr>
            <a:r>
              <a:rPr lang="en-US" sz="2000" dirty="0" smtClean="0"/>
              <a:t> </a:t>
            </a:r>
          </a:p>
          <a:p>
            <a:pPr fontAlgn="base"/>
            <a:r>
              <a:rPr lang="en-US" sz="2000" dirty="0" smtClean="0"/>
              <a:t>Customer Functions</a:t>
            </a:r>
            <a:r>
              <a:rPr lang="en-US" sz="2000" dirty="0" smtClean="0"/>
              <a:t>.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/>
            <a:r>
              <a:rPr lang="en-US" sz="2000" dirty="0" smtClean="0"/>
              <a:t>Delivery </a:t>
            </a:r>
            <a:r>
              <a:rPr lang="en-US" sz="2000" dirty="0" smtClean="0"/>
              <a:t>Person Functions</a:t>
            </a:r>
            <a:r>
              <a:rPr lang="en-US" sz="2000" dirty="0" smtClean="0"/>
              <a:t>.</a:t>
            </a:r>
          </a:p>
          <a:p>
            <a:pPr fontAlgn="base"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Integration </a:t>
            </a:r>
            <a:r>
              <a:rPr lang="en-US" sz="2000" dirty="0" smtClean="0"/>
              <a:t>of payment gateway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err="1" smtClean="0"/>
              <a:t>C</a:t>
            </a:r>
            <a:r>
              <a:rPr lang="en-US" sz="2000" dirty="0" err="1" smtClean="0"/>
              <a:t>hatbot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Delivery </a:t>
            </a:r>
            <a:r>
              <a:rPr lang="en-US" sz="2000" dirty="0" smtClean="0"/>
              <a:t>tracking status using map.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447800"/>
            <a:ext cx="670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0" dirty="0" smtClean="0"/>
          </a:p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</TotalTime>
  <Words>223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Slide 1</vt:lpstr>
      <vt:lpstr>Introduction</vt:lpstr>
      <vt:lpstr>Modules</vt:lpstr>
      <vt:lpstr>Features</vt:lpstr>
      <vt:lpstr>Future Scope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Reshma Sapate</dc:creator>
  <cp:lastModifiedBy>Reshma Sapate</cp:lastModifiedBy>
  <cp:revision>15</cp:revision>
  <dcterms:created xsi:type="dcterms:W3CDTF">2022-04-13T17:54:42Z</dcterms:created>
  <dcterms:modified xsi:type="dcterms:W3CDTF">2022-04-13T18:28:14Z</dcterms:modified>
</cp:coreProperties>
</file>