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81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5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610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224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83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04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919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369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56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1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19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1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06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9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3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48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7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1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Task 4 — Dashboard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Date: September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 an interactive Power BI dashboard for Coffee Sales analysis.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Coffee Sales</a:t>
            </a:r>
          </a:p>
          <a:p>
            <a:r>
              <a:t>Source: Kaggle</a:t>
            </a:r>
          </a:p>
          <a:p>
            <a:r>
              <a:t>Rows: 3,636</a:t>
            </a:r>
          </a:p>
          <a:p>
            <a:r>
              <a:t>Date Range: May 2024 – Mar 2025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Included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Sales: Overall revenue generated</a:t>
            </a:r>
          </a:p>
          <a:p>
            <a:r>
              <a:t>• Number of Transactions: Count of all sales records</a:t>
            </a:r>
          </a:p>
          <a:p>
            <a:r>
              <a:t>• Average Sale: Revenue per transaction</a:t>
            </a:r>
          </a:p>
          <a:p>
            <a:r>
              <a:t>• Payment Type %: Share of card vs cash transactions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Latte generated the highest sales revenue.</a:t>
            </a:r>
          </a:p>
          <a:p>
            <a:r>
              <a:t>2. Majority of sales (97%) were through card payments.</a:t>
            </a:r>
          </a:p>
          <a:p>
            <a:r>
              <a:t>3. Peak sales observed in January 2025.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Use the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Apply filters for coffee type, time period, and payment method.</a:t>
            </a:r>
          </a:p>
          <a:p>
            <a:r>
              <a:t>• Use drillthrough to explore transaction-level data.</a:t>
            </a:r>
          </a:p>
          <a:p>
            <a:r>
              <a:t>• Navigate with bookmarks to switch between views.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 limited to May 2024 – Mar 2025 period.</a:t>
            </a:r>
          </a:p>
          <a:p>
            <a:r>
              <a:t>• No demographic details available.</a:t>
            </a:r>
          </a:p>
          <a:p>
            <a:r>
              <a:t>• Future scope: Add customer segmentation, regional sales, predictive analysis.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</TotalTime>
  <Words>180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Task 4 — Dashboard Design</vt:lpstr>
      <vt:lpstr>Objective</vt:lpstr>
      <vt:lpstr>Dataset</vt:lpstr>
      <vt:lpstr>KPIs Included</vt:lpstr>
      <vt:lpstr>Key Insights</vt:lpstr>
      <vt:lpstr>How to Use the Dashboard</vt:lpstr>
      <vt:lpstr>Limitations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RESHWANTH SOMA</cp:lastModifiedBy>
  <cp:revision>2</cp:revision>
  <dcterms:created xsi:type="dcterms:W3CDTF">2013-01-27T09:14:16Z</dcterms:created>
  <dcterms:modified xsi:type="dcterms:W3CDTF">2025-09-25T13:22:14Z</dcterms:modified>
  <cp:category/>
</cp:coreProperties>
</file>