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347" r:id="rId2"/>
  </p:sldIdLst>
  <p:sldSz cx="9144000" cy="6858000" type="screen4x3"/>
  <p:notesSz cx="6805613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0033CC"/>
    <a:srgbClr val="000000"/>
    <a:srgbClr val="193C81"/>
    <a:srgbClr val="996633"/>
    <a:srgbClr val="000066"/>
    <a:srgbClr val="006666"/>
    <a:srgbClr val="00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893" autoAdjust="0"/>
    <p:restoredTop sz="94637" autoAdjust="0"/>
  </p:normalViewPr>
  <p:slideViewPr>
    <p:cSldViewPr>
      <p:cViewPr varScale="1">
        <p:scale>
          <a:sx n="73" d="100"/>
          <a:sy n="73" d="100"/>
        </p:scale>
        <p:origin x="17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0A2E11F-74B3-4770-AFE1-794350DCC6B5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95129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70BCA-A290-423D-B4F1-0CA7DDB4717A}" type="slidenum">
              <a:rPr lang="ja-JP" altLang="en-US" smtClean="0"/>
              <a:pPr/>
              <a:t>1</a:t>
            </a:fld>
            <a:endParaRPr lang="en-US" altLang="ja-JP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72050" cy="3729038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21225"/>
            <a:ext cx="5446713" cy="4471988"/>
          </a:xfrm>
          <a:noFill/>
          <a:ln/>
        </p:spPr>
        <p:txBody>
          <a:bodyPr/>
          <a:lstStyle/>
          <a:p>
            <a:pPr eaLnBrk="1" hangingPunct="1"/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61526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365125" y="381000"/>
            <a:ext cx="8428038" cy="5875338"/>
          </a:xfrm>
          <a:prstGeom prst="rect">
            <a:avLst/>
          </a:prstGeom>
          <a:noFill/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ea typeface="MS PGothic" pitchFamily="34" charset="-128"/>
            </a:endParaRPr>
          </a:p>
        </p:txBody>
      </p:sp>
      <p:pic>
        <p:nvPicPr>
          <p:cNvPr id="5" name="Picture 5" descr="foot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64288"/>
            <a:ext cx="9144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762000"/>
            <a:ext cx="4924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0"/>
            <a:ext cx="7772400" cy="685800"/>
          </a:xfrm>
        </p:spPr>
        <p:txBody>
          <a:bodyPr lIns="91440" anchor="t"/>
          <a:lstStyle>
            <a:lvl1pPr>
              <a:defRPr sz="2800"/>
            </a:lvl1pPr>
          </a:lstStyle>
          <a:p>
            <a:r>
              <a:rPr lang="en-US" altLang="ja-JP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410200"/>
            <a:ext cx="6400800" cy="457200"/>
          </a:xfrm>
        </p:spPr>
        <p:txBody>
          <a:bodyPr lIns="91440" tIns="45720"/>
          <a:lstStyle>
            <a:lvl1pPr marL="0" indent="0">
              <a:buFont typeface="Wingdings" pitchFamily="2" charset="2"/>
              <a:buNone/>
              <a:defRPr>
                <a:solidFill>
                  <a:srgbClr val="777777"/>
                </a:solidFill>
              </a:defRPr>
            </a:lvl1pPr>
          </a:lstStyle>
          <a:p>
            <a:r>
              <a:rPr lang="en-US" altLang="ja-JP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0825" y="381000"/>
            <a:ext cx="2049463" cy="593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438" y="381000"/>
            <a:ext cx="5995987" cy="593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075" y="990600"/>
            <a:ext cx="4011613" cy="532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088" y="990600"/>
            <a:ext cx="4013200" cy="532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2438" y="381000"/>
            <a:ext cx="8145462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3075" y="990600"/>
            <a:ext cx="8177213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3"/>
            <a:endParaRPr lang="ja-JP" altLang="en-US" smtClean="0"/>
          </a:p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  <a:p>
            <a:pPr lvl="3"/>
            <a:endParaRPr lang="en-US" altLang="ja-JP" smtClean="0"/>
          </a:p>
          <a:p>
            <a:pPr lvl="4"/>
            <a:endParaRPr lang="ja-JP" altLang="en-US" smtClean="0"/>
          </a:p>
        </p:txBody>
      </p:sp>
      <p:pic>
        <p:nvPicPr>
          <p:cNvPr id="1028" name="Picture 4" descr="Untitled-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53175"/>
            <a:ext cx="9144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 Box 5"/>
          <p:cNvSpPr txBox="1">
            <a:spLocks noChangeArrowheads="1"/>
          </p:cNvSpPr>
          <p:nvPr userDrawn="1"/>
        </p:nvSpPr>
        <p:spPr bwMode="auto">
          <a:xfrm>
            <a:off x="4286250" y="6400800"/>
            <a:ext cx="514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fld id="{B4457986-3D9F-4F8A-9257-5ED50C7950A8}" type="slidenum">
              <a:rPr lang="ja-JP" altLang="en-US" sz="1200" smtClean="0">
                <a:solidFill>
                  <a:schemeClr val="bg1"/>
                </a:solidFill>
                <a:ea typeface="MS PGothic" pitchFamily="34" charset="-128"/>
              </a:rPr>
              <a:pPr algn="ctr" eaLnBrk="1" hangingPunct="1">
                <a:defRPr/>
              </a:pPr>
              <a:t>‹#›</a:t>
            </a:fld>
            <a:endParaRPr lang="en-US" altLang="ja-JP" sz="1200" smtClean="0">
              <a:solidFill>
                <a:schemeClr val="bg1"/>
              </a:solidFill>
              <a:ea typeface="MS PGothic" pitchFamily="34" charset="-128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457200" y="914400"/>
            <a:ext cx="8229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1328738" y="6513513"/>
            <a:ext cx="20574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1100" b="1" smtClean="0">
                <a:solidFill>
                  <a:srgbClr val="FFFFFF"/>
                </a:solidFill>
                <a:ea typeface="MS PGothic" pitchFamily="34" charset="-128"/>
              </a:rPr>
              <a:t>Company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rgbClr val="003399"/>
          </a:solidFill>
          <a:latin typeface="+mn-lt"/>
          <a:ea typeface="+mn-ea"/>
          <a:cs typeface="+mn-cs"/>
        </a:defRPr>
      </a:lvl1pPr>
      <a:lvl2pPr marL="6667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ú"/>
        <a:defRPr sz="1400">
          <a:solidFill>
            <a:srgbClr val="003399"/>
          </a:solidFill>
          <a:latin typeface="+mn-lt"/>
        </a:defRPr>
      </a:lvl2pPr>
      <a:lvl3pPr marL="1047750" indent="-1905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1200">
          <a:solidFill>
            <a:srgbClr val="003399"/>
          </a:solidFill>
          <a:latin typeface="+mn-lt"/>
        </a:defRPr>
      </a:lvl3pPr>
      <a:lvl4pPr marL="1428750" indent="-1905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–"/>
        <a:defRPr sz="1000">
          <a:solidFill>
            <a:srgbClr val="003399"/>
          </a:solidFill>
          <a:latin typeface="+mn-lt"/>
        </a:defRPr>
      </a:lvl4pPr>
      <a:lvl5pPr marL="1809750" indent="-1905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000">
          <a:solidFill>
            <a:srgbClr val="003399"/>
          </a:solidFill>
          <a:latin typeface="+mn-lt"/>
        </a:defRPr>
      </a:lvl5pPr>
      <a:lvl6pPr marL="2266950" indent="-1905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000">
          <a:solidFill>
            <a:srgbClr val="003399"/>
          </a:solidFill>
          <a:latin typeface="+mn-lt"/>
        </a:defRPr>
      </a:lvl6pPr>
      <a:lvl7pPr marL="2724150" indent="-1905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000">
          <a:solidFill>
            <a:srgbClr val="003399"/>
          </a:solidFill>
          <a:latin typeface="+mn-lt"/>
        </a:defRPr>
      </a:lvl7pPr>
      <a:lvl8pPr marL="3181350" indent="-1905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000">
          <a:solidFill>
            <a:srgbClr val="003399"/>
          </a:solidFill>
          <a:latin typeface="+mn-lt"/>
        </a:defRPr>
      </a:lvl8pPr>
      <a:lvl9pPr marL="3638550" indent="-1905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0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din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98206" y="861960"/>
            <a:ext cx="4475971" cy="546263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defRPr/>
            </a:pPr>
            <a:r>
              <a:rPr lang="en-US" altLang="ja-JP" sz="1400" b="1" u="sng" dirty="0" smtClean="0">
                <a:solidFill>
                  <a:srgbClr val="0033CC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Career Objective</a:t>
            </a:r>
            <a:r>
              <a:rPr lang="en-US" altLang="ja-JP" sz="1200" b="1" u="sng" dirty="0" smtClean="0">
                <a:solidFill>
                  <a:srgbClr val="0033CC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:</a:t>
            </a:r>
            <a:endParaRPr lang="en-US" altLang="ja-JP" sz="1200" b="1" u="sng" dirty="0" smtClean="0">
              <a:solidFill>
                <a:srgbClr val="000000"/>
              </a:solidFill>
              <a:latin typeface="Times New Roman" panose="02020603050405020304" pitchFamily="18" charset="0"/>
              <a:ea typeface="MS PGothic" pitchFamily="34" charset="-128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accomplish responsible, challenging position in an organization where I can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myself to achieve the organization growth as well as to gain good knowledge and experience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ja-JP" sz="1200" dirty="0" smtClean="0">
              <a:solidFill>
                <a:srgbClr val="000000"/>
              </a:solidFill>
              <a:latin typeface="Times New Roman" panose="02020603050405020304" pitchFamily="18" charset="0"/>
              <a:ea typeface="MS PGothic" pitchFamily="34" charset="-128"/>
              <a:cs typeface="Times New Roman" panose="02020603050405020304" pitchFamily="18" charset="0"/>
            </a:endParaRPr>
          </a:p>
          <a:p>
            <a:pPr algn="just" eaLnBrk="0" hangingPunct="0">
              <a:defRPr/>
            </a:pPr>
            <a:r>
              <a:rPr lang="en-US" altLang="ja-JP" sz="1400" b="1" u="sng" dirty="0" smtClean="0">
                <a:solidFill>
                  <a:srgbClr val="0033CC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Summary</a:t>
            </a:r>
            <a:r>
              <a:rPr lang="en-US" altLang="ja-JP" sz="1400" b="1" u="sng" dirty="0">
                <a:solidFill>
                  <a:srgbClr val="0033CC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:</a:t>
            </a:r>
          </a:p>
          <a:p>
            <a:pPr marL="171450" indent="-171450" algn="just">
              <a:spcBef>
                <a:spcPct val="5000"/>
              </a:spcBef>
              <a:spcAft>
                <a:spcPct val="5000"/>
              </a:spcAft>
              <a:buFontTx/>
              <a:buChar char="-"/>
              <a:defRPr/>
            </a:pPr>
            <a:r>
              <a:rPr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Foundation Training</a:t>
            </a:r>
            <a:r>
              <a:rPr lang="en-US" altLang="ja-JP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 Program ( Python, RDBMS , OS, Software Engineering Concepts) of 40 days at Infosys Mysore Training Centre.</a:t>
            </a:r>
          </a:p>
          <a:p>
            <a:pPr marL="171450" indent="-171450" algn="just">
              <a:spcBef>
                <a:spcPct val="5000"/>
              </a:spcBef>
              <a:spcAft>
                <a:spcPct val="5000"/>
              </a:spcAft>
              <a:buFontTx/>
              <a:buChar char="-"/>
              <a:defRPr/>
            </a:pPr>
            <a:r>
              <a:rPr lang="en-US" altLang="ja-JP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Completed </a:t>
            </a:r>
            <a:r>
              <a:rPr lang="en-US" altLang="ja-JP" sz="1400" dirty="0">
                <a:solidFill>
                  <a:srgbClr val="000000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training of 41 days  in </a:t>
            </a:r>
            <a:r>
              <a:rPr lang="en-US" altLang="ja-JP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(Jsf,Hibernate,Jsp,Jdbc)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in Infosys Mysore Training Centre.</a:t>
            </a:r>
          </a:p>
          <a:p>
            <a:pPr marL="171450" indent="-171450" algn="just">
              <a:spcBef>
                <a:spcPct val="5000"/>
              </a:spcBef>
              <a:spcAft>
                <a:spcPct val="5000"/>
              </a:spcAft>
              <a:buFontTx/>
              <a:buChar char="-"/>
              <a:defRPr/>
            </a:pPr>
            <a:r>
              <a:rPr lang="en-US" altLang="ja-JP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Reskilled on SAP BASIS.</a:t>
            </a:r>
          </a:p>
          <a:p>
            <a:pPr marL="171450" indent="-171450" algn="just">
              <a:spcBef>
                <a:spcPct val="5000"/>
              </a:spcBef>
              <a:spcAft>
                <a:spcPct val="5000"/>
              </a:spcAft>
              <a:buFontTx/>
              <a:buChar char="-"/>
              <a:defRPr/>
            </a:pPr>
            <a:r>
              <a:rPr lang="en-US" altLang="ja-JP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Training period</a:t>
            </a:r>
            <a:r>
              <a:rPr lang="en-US" altLang="ja-JP" sz="1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 February 2016 to august 2016</a:t>
            </a:r>
            <a:endParaRPr lang="en-US" altLang="ja-JP" sz="1400" b="1" dirty="0">
              <a:solidFill>
                <a:srgbClr val="000000"/>
              </a:solidFill>
              <a:latin typeface="Times New Roman" panose="02020603050405020304" pitchFamily="18" charset="0"/>
              <a:ea typeface="MS PGothic" pitchFamily="34" charset="-128"/>
              <a:cs typeface="Times New Roman" panose="02020603050405020304" pitchFamily="18" charset="0"/>
            </a:endParaRPr>
          </a:p>
          <a:p>
            <a:pPr algn="just" eaLnBrk="0" hangingPunct="0">
              <a:defRPr/>
            </a:pPr>
            <a:r>
              <a:rPr lang="en-US" altLang="ja-JP" sz="1400" b="1" u="sng" dirty="0" smtClean="0">
                <a:solidFill>
                  <a:srgbClr val="0033CC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Primary skills:</a:t>
            </a:r>
          </a:p>
          <a:p>
            <a:pPr marL="171450" indent="-171450" algn="just" eaLnBrk="0" hangingPunct="0"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J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AVA,HTML5,CSS3,TwitterBootstrap,Javascript,Jquery,Ajax,Json,</a:t>
            </a:r>
            <a:r>
              <a:rPr lang="en-US" sz="1400" dirty="0"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AngularJs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defRPr/>
            </a:pPr>
            <a:r>
              <a:rPr lang="en-US" altLang="ja-JP" sz="1400" b="1" u="sng" dirty="0">
                <a:solidFill>
                  <a:srgbClr val="0033CC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Secondary skill</a:t>
            </a:r>
            <a:r>
              <a:rPr lang="en-US" altLang="ja-JP" sz="1400" b="1" u="sng" dirty="0" smtClean="0">
                <a:solidFill>
                  <a:srgbClr val="0033CC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:</a:t>
            </a:r>
            <a:endParaRPr lang="en-US" altLang="ja-JP" sz="1400" b="1" u="sng" dirty="0">
              <a:solidFill>
                <a:srgbClr val="0033CC"/>
              </a:solidFill>
              <a:latin typeface="Times New Roman" panose="02020603050405020304" pitchFamily="18" charset="0"/>
              <a:ea typeface="MS PGothic" pitchFamily="34" charset="-128"/>
              <a:cs typeface="Times New Roman" panose="02020603050405020304" pitchFamily="18" charset="0"/>
            </a:endParaRPr>
          </a:p>
          <a:p>
            <a:pPr marL="171450" indent="-171450" algn="just" eaLnBrk="0" hangingPunct="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SAP </a:t>
            </a:r>
            <a:r>
              <a:rPr lang="en-US" sz="1400" dirty="0" smtClean="0"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BASIS</a:t>
            </a:r>
          </a:p>
          <a:p>
            <a:pPr algn="just" eaLnBrk="0" hangingPunct="0">
              <a:defRPr/>
            </a:pPr>
            <a:r>
              <a:rPr lang="en-US" altLang="ja-JP" sz="1400" b="1" u="sng" dirty="0" smtClean="0">
                <a:solidFill>
                  <a:srgbClr val="0033CC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Accelerate Tasks:</a:t>
            </a:r>
          </a:p>
          <a:p>
            <a:pPr algn="just" eaLnBrk="0" hangingPunct="0">
              <a:defRPr/>
            </a:pPr>
            <a:r>
              <a:rPr lang="en-US" altLang="ja-JP" sz="1400" b="1" u="sng" dirty="0" smtClean="0"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1.Uber Like  Navigation Feature Using Google Maps</a:t>
            </a:r>
          </a:p>
          <a:p>
            <a:pPr algn="just" eaLnBrk="0" hangingPunct="0">
              <a:defRPr/>
            </a:pPr>
            <a:endParaRPr lang="en-US" sz="1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defRPr/>
            </a:pPr>
            <a:r>
              <a:rPr lang="en-US" sz="1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2.JQuery Mobile </a:t>
            </a:r>
            <a:r>
              <a:rPr 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en-US" sz="1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Oracle Database</a:t>
            </a:r>
          </a:p>
          <a:p>
            <a:pPr algn="just" eaLnBrk="0" hangingPunct="0">
              <a:defRPr/>
            </a:pPr>
            <a:endParaRPr lang="en-US" sz="1400" dirty="0">
              <a:latin typeface="Times New Roman" panose="02020603050405020304" pitchFamily="18" charset="0"/>
              <a:ea typeface="MS PGothic" pitchFamily="34" charset="-128"/>
              <a:cs typeface="Times New Roman" panose="02020603050405020304" pitchFamily="18" charset="0"/>
            </a:endParaRPr>
          </a:p>
          <a:p>
            <a:pPr marL="171450" indent="-171450" algn="just" eaLnBrk="0" hangingPunct="0">
              <a:buFont typeface="Arial" panose="020B0604020202020204" pitchFamily="34" charset="0"/>
              <a:buChar char="•"/>
              <a:defRPr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 eaLnBrk="0" hangingPunct="0">
              <a:buFont typeface="Arial" panose="020B0604020202020204" pitchFamily="34" charset="0"/>
              <a:buChar char="•"/>
              <a:defRPr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 eaLnBrk="0" hangingPunct="0">
              <a:buFont typeface="Arial" panose="020B0604020202020204" pitchFamily="34" charset="0"/>
              <a:buChar char="•"/>
              <a:defRPr/>
            </a:pPr>
            <a:endParaRPr lang="en-US" altLang="ja-JP" sz="1400" b="1" dirty="0" smtClean="0">
              <a:latin typeface="Times New Roman" panose="02020603050405020304" pitchFamily="18" charset="0"/>
              <a:ea typeface="MS PGothic" pitchFamily="34" charset="-128"/>
              <a:cs typeface="Times New Roman" panose="02020603050405020304" pitchFamily="18" charset="0"/>
            </a:endParaRPr>
          </a:p>
          <a:p>
            <a:pPr algn="just" eaLnBrk="0" hangingPunct="0">
              <a:defRPr/>
            </a:pPr>
            <a:endParaRPr lang="en-US" altLang="ja-JP" sz="1400" dirty="0">
              <a:solidFill>
                <a:srgbClr val="000000"/>
              </a:solidFill>
              <a:latin typeface="Times New Roman" panose="02020603050405020304" pitchFamily="18" charset="0"/>
              <a:ea typeface="MS PGothic" pitchFamily="34" charset="-128"/>
              <a:cs typeface="Times New Roman" panose="02020603050405020304" pitchFamily="18" charset="0"/>
            </a:endParaRPr>
          </a:p>
          <a:p>
            <a:pPr algn="just" eaLnBrk="0" hangingPunct="0">
              <a:defRPr/>
            </a:pPr>
            <a:endParaRPr lang="en-US" altLang="ja-JP" sz="1400" dirty="0" smtClean="0">
              <a:solidFill>
                <a:srgbClr val="000000"/>
              </a:solidFill>
              <a:latin typeface="Times New Roman" panose="02020603050405020304" pitchFamily="18" charset="0"/>
              <a:ea typeface="MS PGothic" pitchFamily="34" charset="-128"/>
              <a:cs typeface="Times New Roman" panose="02020603050405020304" pitchFamily="18" charset="0"/>
            </a:endParaRPr>
          </a:p>
          <a:p>
            <a:pPr marL="171450" indent="-171450" algn="just">
              <a:spcBef>
                <a:spcPct val="5000"/>
              </a:spcBef>
              <a:spcAft>
                <a:spcPct val="5000"/>
              </a:spcAft>
              <a:buFontTx/>
              <a:buChar char="-"/>
              <a:defRPr/>
            </a:pPr>
            <a:endParaRPr lang="en-US" altLang="ja-JP" sz="1400" dirty="0" smtClean="0">
              <a:solidFill>
                <a:srgbClr val="000000"/>
              </a:solidFill>
              <a:latin typeface="Times New Roman" panose="02020603050405020304" pitchFamily="18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65049" y="914400"/>
            <a:ext cx="0" cy="541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76200"/>
            <a:ext cx="8145462" cy="838200"/>
          </a:xfrm>
        </p:spPr>
        <p:txBody>
          <a:bodyPr/>
          <a:lstStyle/>
          <a:p>
            <a:r>
              <a:rPr lang="en-US" altLang="ja-JP" dirty="0" smtClean="0">
                <a:solidFill>
                  <a:schemeClr val="tx1"/>
                </a:solidFill>
                <a:ea typeface="MS PGothic" pitchFamily="34" charset="-128"/>
              </a:rPr>
              <a:t/>
            </a:r>
            <a:br>
              <a:rPr lang="en-US" altLang="ja-JP" dirty="0" smtClean="0">
                <a:solidFill>
                  <a:schemeClr val="tx1"/>
                </a:solidFill>
                <a:ea typeface="MS PGothic" pitchFamily="34" charset="-128"/>
              </a:rPr>
            </a:br>
            <a:r>
              <a:rPr lang="en-US" altLang="ja-JP" smtClean="0">
                <a:solidFill>
                  <a:schemeClr val="tx1"/>
                </a:solidFill>
                <a:ea typeface="MS PGothic" pitchFamily="34" charset="-128"/>
              </a:rPr>
              <a:t>ESHWAR RAVIKANTI</a:t>
            </a:r>
            <a:r>
              <a:rPr lang="en-US" altLang="ja-JP" dirty="0" smtClean="0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/>
            </a:r>
            <a:br>
              <a:rPr lang="en-US" altLang="ja-JP" dirty="0" smtClean="0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</a:br>
            <a:r>
              <a:rPr lang="en-US" altLang="ja-JP" sz="1100" dirty="0" smtClean="0">
                <a:solidFill>
                  <a:schemeClr val="tx1"/>
                </a:solidFill>
                <a:ea typeface="MS PGothic" pitchFamily="34" charset="-128"/>
              </a:rPr>
              <a:t>Contact </a:t>
            </a:r>
            <a:r>
              <a:rPr lang="en-US" altLang="ja-JP" sz="1100" dirty="0">
                <a:solidFill>
                  <a:schemeClr val="tx1"/>
                </a:solidFill>
                <a:ea typeface="MS PGothic" pitchFamily="34" charset="-128"/>
              </a:rPr>
              <a:t>No. : </a:t>
            </a:r>
            <a:r>
              <a:rPr lang="en-US" altLang="ja-JP" sz="1100" dirty="0" smtClean="0">
                <a:solidFill>
                  <a:schemeClr val="tx1"/>
                </a:solidFill>
                <a:ea typeface="MS PGothic" pitchFamily="34" charset="-128"/>
              </a:rPr>
              <a:t>+91 8978974056</a:t>
            </a:r>
            <a:r>
              <a:rPr lang="en-US" altLang="ja-JP" sz="1100" dirty="0">
                <a:solidFill>
                  <a:schemeClr val="tx1"/>
                </a:solidFill>
                <a:ea typeface="MS PGothic" pitchFamily="34" charset="-128"/>
              </a:rPr>
              <a:t>	</a:t>
            </a:r>
            <a:r>
              <a:rPr lang="en-US" altLang="ja-JP" sz="1100" dirty="0" smtClean="0">
                <a:solidFill>
                  <a:schemeClr val="tx1"/>
                </a:solidFill>
                <a:ea typeface="MS PGothic" pitchFamily="34" charset="-128"/>
              </a:rPr>
              <a:t>		</a:t>
            </a:r>
            <a:r>
              <a:rPr lang="en-US" altLang="ja-JP" sz="1400" dirty="0" smtClean="0">
                <a:solidFill>
                  <a:schemeClr val="tx1"/>
                </a:solidFill>
                <a:ea typeface="MS PGothic" pitchFamily="34" charset="-128"/>
              </a:rPr>
              <a:t>E-mail </a:t>
            </a:r>
            <a:r>
              <a:rPr lang="en-US" altLang="ja-JP" sz="1400" dirty="0">
                <a:solidFill>
                  <a:schemeClr val="tx1"/>
                </a:solidFill>
                <a:ea typeface="MS PGothic" pitchFamily="34" charset="-128"/>
              </a:rPr>
              <a:t>id </a:t>
            </a:r>
            <a:r>
              <a:rPr lang="en-US" altLang="ja-JP" sz="1400" dirty="0" smtClean="0">
                <a:solidFill>
                  <a:schemeClr val="tx1"/>
                </a:solidFill>
                <a:ea typeface="MS PGothic" pitchFamily="34" charset="-128"/>
              </a:rPr>
              <a:t>: Eshwar.ravikanti@Infosys.com</a:t>
            </a:r>
            <a:br>
              <a:rPr lang="en-US" altLang="ja-JP" sz="1400" dirty="0" smtClean="0">
                <a:solidFill>
                  <a:schemeClr val="tx1"/>
                </a:solidFill>
                <a:ea typeface="MS PGothic" pitchFamily="34" charset="-128"/>
              </a:rPr>
            </a:br>
            <a:r>
              <a:rPr lang="en-US" altLang="ja-JP" sz="1400" dirty="0">
                <a:solidFill>
                  <a:schemeClr val="tx1"/>
                </a:solidFill>
                <a:ea typeface="MS PGothic" pitchFamily="34" charset="-128"/>
              </a:rPr>
              <a:t>	</a:t>
            </a:r>
            <a:r>
              <a:rPr lang="en-US" altLang="ja-JP" sz="1400" dirty="0" smtClean="0">
                <a:solidFill>
                  <a:schemeClr val="tx1"/>
                </a:solidFill>
                <a:ea typeface="MS PGothic" pitchFamily="34" charset="-128"/>
              </a:rPr>
              <a:t>				Role: Systems Engineer</a:t>
            </a:r>
            <a:r>
              <a:rPr lang="en-US" altLang="ja-JP" sz="1100" dirty="0">
                <a:solidFill>
                  <a:schemeClr val="tx1"/>
                </a:solidFill>
                <a:ea typeface="MS PGothic" pitchFamily="34" charset="-128"/>
              </a:rPr>
              <a:t>	</a:t>
            </a:r>
            <a:r>
              <a:rPr lang="en-US" altLang="ja-JP" sz="1100" dirty="0" smtClean="0">
                <a:solidFill>
                  <a:schemeClr val="tx1"/>
                </a:solidFill>
                <a:ea typeface="MS PGothic" pitchFamily="34" charset="-128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ea typeface="MS PGothic" pitchFamily="34" charset="-128"/>
              </a:rPr>
            </a:br>
            <a:r>
              <a:rPr lang="en-US" altLang="ja-JP" sz="1100" dirty="0" smtClean="0">
                <a:solidFill>
                  <a:schemeClr val="tx1"/>
                </a:solidFill>
                <a:ea typeface="MS PGothic" pitchFamily="34" charset="-128"/>
              </a:rPr>
              <a:t>	</a:t>
            </a:r>
            <a:r>
              <a:rPr lang="en-US" altLang="ja-JP" sz="1100" dirty="0">
                <a:solidFill>
                  <a:schemeClr val="tx1"/>
                </a:solidFill>
                <a:ea typeface="MS PGothic" pitchFamily="34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ea typeface="MS PGothic" pitchFamily="34" charset="-128"/>
              </a:rPr>
              <a:t>               				</a:t>
            </a:r>
            <a:br>
              <a:rPr lang="en-US" altLang="ja-JP" sz="1100" dirty="0" smtClean="0">
                <a:solidFill>
                  <a:schemeClr val="tx1"/>
                </a:solidFill>
                <a:ea typeface="MS PGothic" pitchFamily="34" charset="-128"/>
              </a:rPr>
            </a:br>
            <a:r>
              <a:rPr lang="en-US" altLang="ja-JP" sz="1100" dirty="0" smtClean="0">
                <a:solidFill>
                  <a:schemeClr val="tx1"/>
                </a:solidFill>
                <a:ea typeface="MS PGothic" pitchFamily="34" charset="-128"/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34200" y="6477000"/>
            <a:ext cx="2057400" cy="304800"/>
          </a:xfrm>
          <a:prstGeom prst="rect">
            <a:avLst/>
          </a:prstGeom>
          <a:solidFill>
            <a:srgbClr val="193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574177" y="1111121"/>
            <a:ext cx="4572000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ja-JP" b="1" u="sng" dirty="0" smtClean="0">
                <a:solidFill>
                  <a:srgbClr val="0033CC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Work Experience</a:t>
            </a:r>
            <a:r>
              <a:rPr lang="en-US" altLang="ja-JP" b="1" u="sng" dirty="0" smtClean="0">
                <a:solidFill>
                  <a:srgbClr val="0033CC"/>
                </a:solidFill>
                <a:ea typeface="MS PGothic" pitchFamily="34" charset="-128"/>
                <a:cs typeface="Arial" charset="0"/>
              </a:rPr>
              <a:t>:</a:t>
            </a:r>
          </a:p>
          <a:p>
            <a:pPr algn="just">
              <a:defRPr/>
            </a:pPr>
            <a:endParaRPr lang="en-US" altLang="ja-JP" b="1" u="sng" dirty="0">
              <a:solidFill>
                <a:srgbClr val="0033CC"/>
              </a:solidFill>
              <a:ea typeface="MS PGothic" pitchFamily="34" charset="-128"/>
              <a:cs typeface="Arial" charset="0"/>
            </a:endParaRPr>
          </a:p>
          <a:p>
            <a:pPr marL="285750" lvl="0" indent="-285750" algn="just">
              <a:buFont typeface="Wingdings" panose="05000000000000000000" pitchFamily="2" charset="2"/>
              <a:buChar char="v"/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Worked as Application developer for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DineDesk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July 2015 to January 2016.</a:t>
            </a:r>
          </a:p>
          <a:p>
            <a:pPr algn="just">
              <a:defRPr/>
            </a:pPr>
            <a:endParaRPr lang="en-US" altLang="ja-JP" sz="1400" b="1" u="sng" dirty="0" smtClean="0">
              <a:solidFill>
                <a:srgbClr val="000000"/>
              </a:solidFill>
              <a:latin typeface="Times New Roman" panose="02020603050405020304" pitchFamily="18" charset="0"/>
              <a:ea typeface="MS PGothic" pitchFamily="34" charset="-128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Reserve Dine(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www.rdine.com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Description: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Reserve Dine is a web application where users can search restaurants based on the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location, restaurant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or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cuisine name. It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all details about restaurant such as menu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details, working timings, all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facilities available in restaurant etc.. and users can add them to their favorites also provides users to book a table in their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favorite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restaunt.Users can provide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reviews, ratings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restaurants of their choice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Environment:HTML5,CSS3,JAVASCRIPT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JQUERY,JSON,PHP.</a:t>
            </a:r>
          </a:p>
          <a:p>
            <a:pPr lvl="0" algn="just"/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months.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ja-JP" dirty="0">
              <a:latin typeface="Times New Roman" panose="02020603050405020304" pitchFamily="18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193A80"/>
      </a:dk2>
      <a:lt2>
        <a:srgbClr val="808080"/>
      </a:lt2>
      <a:accent1>
        <a:srgbClr val="F54510"/>
      </a:accent1>
      <a:accent2>
        <a:srgbClr val="1E60A2"/>
      </a:accent2>
      <a:accent3>
        <a:srgbClr val="FFFFFF"/>
      </a:accent3>
      <a:accent4>
        <a:srgbClr val="000000"/>
      </a:accent4>
      <a:accent5>
        <a:srgbClr val="F9B0AA"/>
      </a:accent5>
      <a:accent6>
        <a:srgbClr val="1A5692"/>
      </a:accent6>
      <a:hlink>
        <a:srgbClr val="F9B311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7517</TotalTime>
  <Words>227</Words>
  <Application>Microsoft Office PowerPoint</Application>
  <PresentationFormat>On-screen Show (4:3)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ＭＳ Ｐゴシック</vt:lpstr>
      <vt:lpstr>Arial</vt:lpstr>
      <vt:lpstr>Times New Roman</vt:lpstr>
      <vt:lpstr>Wingdings</vt:lpstr>
      <vt:lpstr>1_Default Design</vt:lpstr>
      <vt:lpstr> ESHWAR RAVIKANTI Contact No. : +91 8978974056   E-mail id : Eshwar.ravikanti@Infosys.com      Role: Systems Engineer                         </vt:lpstr>
    </vt:vector>
  </TitlesOfParts>
  <Company>Infosys Technologies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Profiles</dc:title>
  <dc:creator>Lakshmi Keerthana Pudi</dc:creator>
  <cp:lastModifiedBy>Eshwar Ravikanti</cp:lastModifiedBy>
  <cp:revision>686</cp:revision>
  <dcterms:created xsi:type="dcterms:W3CDTF">2007-04-27T06:32:27Z</dcterms:created>
  <dcterms:modified xsi:type="dcterms:W3CDTF">2016-11-25T05:09:07Z</dcterms:modified>
</cp:coreProperties>
</file>