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D043-9566-AAD2-3C69-D152845F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660C04-BE10-3D2A-3E45-880017313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D0609-8313-DC70-C0BD-BDE607F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6DCA7-AAFE-D1FC-89D2-6068B3A6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1FB01-F49D-4622-257F-8F84828E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3392-7859-7DC3-921F-8A9C7DC8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CD638-6EA2-AF60-A4DA-86266269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55489-9787-93E7-2F85-57F09896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FE3CA-A641-7D63-F3E5-F5555DF2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907BAA-B2E7-41F1-4552-6BEFFBDC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5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0E0B49-E421-DAA5-1782-3FE300E08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60EF76-5C7D-1D19-839F-162E26E0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17293-3ECA-23F1-5C13-F6850B10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C377D-FF37-1246-16E6-4525C6A5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D22B2-7006-C6B2-49AB-F28D99C2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BEA70-1187-97E6-6063-1D33246A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64471-80CA-1D3A-FFEF-A6039DEE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1F09F-ECD6-E536-B1F4-97621F10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55694-3FA1-CE91-1E1F-C033AA9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B740E-BAEA-9C39-3F31-7A9A9BF6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68D4-0058-8916-8D87-21ED30C7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4CC85-BF5C-A7A7-90C1-3846C7E4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85213-2E46-0DEE-8021-127462C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8D3F6-42CC-82DC-5695-A8BEA26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D0AB2-3612-29DC-051F-6E353D8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91590-D6B3-D315-3412-0075D370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E641-BE2C-D049-46A5-F24AF11E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21F29-CADA-1A69-867B-14C7D765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F6DD7-96BE-0BF5-49A6-9887F38E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FBDB58-A257-25D9-B9CD-4504932F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DB142-226A-B3C1-3714-127135A1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79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D241-F404-76BE-2E85-9BEE4660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27003-DB41-1D5E-EA8B-96041CCA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40E679-D374-7B5A-D6EB-60F4CEE3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61B9F3-D48E-65C7-0188-47BD0821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6DBDE2-E6B2-7F83-4AAD-3A68C0311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0310D2-3F5A-31A2-2C70-E2EB1260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FB947E-76C8-B743-2D57-64E544F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311103-B532-E04D-C12C-51E5589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EEC4-DBC0-80E2-C145-A6642BF6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BBB9D7-C78D-9934-D17F-4DA0DD9C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177D11-061C-C5DE-5B12-EA9A1346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78F1FB-A918-DF6A-4D0F-26291AEE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4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4E9B6F-866B-72BC-4299-6C87942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AD67B3-6A08-9FFD-9CA7-9DD6150B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F19893-DBEA-044E-2143-F4873BA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5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C7A32-EDDB-852E-7163-C0231B5A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A7313-0E23-CEA7-2C76-9753A2DB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BABD11-2CBE-7B1A-9C55-D597BC7C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A25CD9-C5E1-AC9A-27BB-D863CD13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E491E-4EA3-8F88-3F1C-EA4E578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3587D-95C9-899A-655C-49CE70FE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1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55BD4-9E0F-4EC6-DDC6-1611EB43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D85BA1-A8F7-F4D7-CB44-2F4F2D45E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D15647-3CB4-0DB2-1393-A1786D6E2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7A9318-4EA2-708B-C160-4FF78ED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7FF81E-8644-1C00-FDD7-2A3B922E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CB9964-28CB-054C-F18F-3121FB28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6A82E7-39DF-641F-A1E8-6D8AA930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4B247-0FB3-7D46-1BF3-4D1C56FC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F659D-5590-BB96-61AC-4E8BE0867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28238-53BC-40D9-8212-F074CE1651C5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80260-77E9-761E-4FE4-7668174C4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6ACFD-796A-C599-4989-272B8519D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43E60B-7CC2-57C4-5386-14A3942CF993}"/>
              </a:ext>
            </a:extLst>
          </p:cNvPr>
          <p:cNvSpPr/>
          <p:nvPr/>
        </p:nvSpPr>
        <p:spPr>
          <a:xfrm>
            <a:off x="786581" y="757084"/>
            <a:ext cx="3048000" cy="533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F44BB9-EF66-95D5-8324-BE8B64EFE880}"/>
              </a:ext>
            </a:extLst>
          </p:cNvPr>
          <p:cNvSpPr/>
          <p:nvPr/>
        </p:nvSpPr>
        <p:spPr>
          <a:xfrm>
            <a:off x="8357419" y="757084"/>
            <a:ext cx="3048000" cy="533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4473CE-3D5C-020D-9A69-C53C10F7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243" y="958645"/>
            <a:ext cx="1267133" cy="12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6C688F8-031A-0215-7D1A-0D91346F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851080"/>
            <a:ext cx="1582991" cy="15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319FA6-FC90-3C28-E5CB-8262CE1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61" y="757084"/>
            <a:ext cx="2528121" cy="16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02D73D1-47B2-EA10-F966-CBEE469F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96" y="1182110"/>
            <a:ext cx="1841858" cy="9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DCEC5C7-9D77-DBA5-3912-E7A1698D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92" y="4294508"/>
            <a:ext cx="1661499" cy="15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DC8D82F-4594-0675-C1AE-79A816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97" y="2852444"/>
            <a:ext cx="1148195" cy="11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EB3E04-3CC8-CAB6-4A6B-E622772422AE}"/>
              </a:ext>
            </a:extLst>
          </p:cNvPr>
          <p:cNvSpPr txBox="1"/>
          <p:nvPr/>
        </p:nvSpPr>
        <p:spPr>
          <a:xfrm>
            <a:off x="8644523" y="4570001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Leitura Analógica</a:t>
            </a: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2521C84E-E965-A450-ACF2-82F690A7CCD6}"/>
              </a:ext>
            </a:extLst>
          </p:cNvPr>
          <p:cNvSpPr/>
          <p:nvPr/>
        </p:nvSpPr>
        <p:spPr>
          <a:xfrm>
            <a:off x="10104187" y="4218298"/>
            <a:ext cx="149118" cy="980404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86F0C8-38A6-ADD7-91AC-1932B5AF4A8F}"/>
              </a:ext>
            </a:extLst>
          </p:cNvPr>
          <p:cNvSpPr txBox="1"/>
          <p:nvPr/>
        </p:nvSpPr>
        <p:spPr>
          <a:xfrm>
            <a:off x="8501887" y="5408043"/>
            <a:ext cx="1222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Potenciômetro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536DA8-5E9B-09F3-719C-28EB1A15DA71}"/>
              </a:ext>
            </a:extLst>
          </p:cNvPr>
          <p:cNvSpPr txBox="1"/>
          <p:nvPr/>
        </p:nvSpPr>
        <p:spPr>
          <a:xfrm>
            <a:off x="8802675" y="333969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ESP32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67FFC-82E2-A471-BFB9-D772CD363756}"/>
              </a:ext>
            </a:extLst>
          </p:cNvPr>
          <p:cNvSpPr txBox="1"/>
          <p:nvPr/>
        </p:nvSpPr>
        <p:spPr>
          <a:xfrm>
            <a:off x="1253326" y="123119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ESP32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F3FCB8-2DE3-221F-A741-25E0E645D2A8}"/>
              </a:ext>
            </a:extLst>
          </p:cNvPr>
          <p:cNvSpPr txBox="1"/>
          <p:nvPr/>
        </p:nvSpPr>
        <p:spPr>
          <a:xfrm>
            <a:off x="929377" y="5060202"/>
            <a:ext cx="906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Ventilador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949E74-FBC1-A6A1-6F47-95A91982A6F2}"/>
              </a:ext>
            </a:extLst>
          </p:cNvPr>
          <p:cNvSpPr txBox="1"/>
          <p:nvPr/>
        </p:nvSpPr>
        <p:spPr>
          <a:xfrm>
            <a:off x="1134145" y="32301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Relé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FDAE98-FD13-06B3-1EBF-83E921F74389}"/>
              </a:ext>
            </a:extLst>
          </p:cNvPr>
          <p:cNvSpPr txBox="1"/>
          <p:nvPr/>
        </p:nvSpPr>
        <p:spPr>
          <a:xfrm>
            <a:off x="8621075" y="2499747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MQTT </a:t>
            </a:r>
            <a:r>
              <a:rPr lang="pt-BR" sz="1200" b="1" dirty="0" err="1">
                <a:solidFill>
                  <a:srgbClr val="00B0F0"/>
                </a:solidFill>
              </a:rPr>
              <a:t>Protocol</a:t>
            </a:r>
            <a:endParaRPr lang="pt-BR" sz="1200" b="1" dirty="0">
              <a:solidFill>
                <a:srgbClr val="00B0F0"/>
              </a:solidFill>
            </a:endParaRPr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43C6A76C-6F93-A221-FA45-5E6FBF59BFA1}"/>
              </a:ext>
            </a:extLst>
          </p:cNvPr>
          <p:cNvSpPr/>
          <p:nvPr/>
        </p:nvSpPr>
        <p:spPr>
          <a:xfrm>
            <a:off x="10104187" y="2269439"/>
            <a:ext cx="149118" cy="623236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4BA31D03-8A17-A098-889F-22E6B0EA1317}"/>
              </a:ext>
            </a:extLst>
          </p:cNvPr>
          <p:cNvSpPr/>
          <p:nvPr/>
        </p:nvSpPr>
        <p:spPr>
          <a:xfrm rot="16200000">
            <a:off x="8307890" y="687484"/>
            <a:ext cx="183045" cy="1430992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11D3F8CA-D7E4-DACA-B8CB-315D4C71948B}"/>
              </a:ext>
            </a:extLst>
          </p:cNvPr>
          <p:cNvSpPr/>
          <p:nvPr/>
        </p:nvSpPr>
        <p:spPr>
          <a:xfrm rot="5400000">
            <a:off x="8075962" y="1179917"/>
            <a:ext cx="183045" cy="1430992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C19B29-D392-DEB9-6D18-88C728A2A457}"/>
              </a:ext>
            </a:extLst>
          </p:cNvPr>
          <p:cNvSpPr txBox="1"/>
          <p:nvPr/>
        </p:nvSpPr>
        <p:spPr>
          <a:xfrm>
            <a:off x="7125868" y="890927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MQTT </a:t>
            </a:r>
            <a:r>
              <a:rPr lang="pt-BR" sz="1200" b="1" dirty="0" err="1">
                <a:solidFill>
                  <a:srgbClr val="00B0F0"/>
                </a:solidFill>
              </a:rPr>
              <a:t>Protocol</a:t>
            </a:r>
            <a:endParaRPr lang="pt-BR" sz="1200" b="1" dirty="0">
              <a:solidFill>
                <a:srgbClr val="00B0F0"/>
              </a:solidFill>
            </a:endParaRPr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5D366559-709A-A1BD-B156-70F4211F10FC}"/>
              </a:ext>
            </a:extLst>
          </p:cNvPr>
          <p:cNvSpPr/>
          <p:nvPr/>
        </p:nvSpPr>
        <p:spPr>
          <a:xfrm rot="16200000">
            <a:off x="3976636" y="1009423"/>
            <a:ext cx="183045" cy="1430992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8EA541-4D5D-85A0-981E-5784BC12F4E4}"/>
              </a:ext>
            </a:extLst>
          </p:cNvPr>
          <p:cNvSpPr txBox="1"/>
          <p:nvPr/>
        </p:nvSpPr>
        <p:spPr>
          <a:xfrm>
            <a:off x="3991833" y="1029426"/>
            <a:ext cx="155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MQTT</a:t>
            </a:r>
          </a:p>
          <a:p>
            <a:r>
              <a:rPr lang="pt-BR" sz="1200" b="1" dirty="0" err="1">
                <a:solidFill>
                  <a:srgbClr val="00B0F0"/>
                </a:solidFill>
              </a:rPr>
              <a:t>Protocol</a:t>
            </a:r>
            <a:endParaRPr lang="pt-BR" sz="1200" b="1" dirty="0">
              <a:solidFill>
                <a:srgbClr val="00B0F0"/>
              </a:solidFill>
            </a:endParaRP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81A223AC-1ABA-1CF3-B7D4-4A204F319E60}"/>
              </a:ext>
            </a:extLst>
          </p:cNvPr>
          <p:cNvSpPr/>
          <p:nvPr/>
        </p:nvSpPr>
        <p:spPr>
          <a:xfrm rot="10800000">
            <a:off x="2081301" y="2149499"/>
            <a:ext cx="180118" cy="721035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9A3AA1-0DB2-21CE-4CA3-4071C643BC36}"/>
              </a:ext>
            </a:extLst>
          </p:cNvPr>
          <p:cNvSpPr txBox="1"/>
          <p:nvPr/>
        </p:nvSpPr>
        <p:spPr>
          <a:xfrm>
            <a:off x="2320553" y="2405300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Escrita Digital</a:t>
            </a:r>
          </a:p>
        </p:txBody>
      </p:sp>
      <p:sp>
        <p:nvSpPr>
          <p:cNvPr id="27" name="Seta: para Cima 26">
            <a:extLst>
              <a:ext uri="{FF2B5EF4-FFF2-40B4-BE49-F238E27FC236}">
                <a16:creationId xmlns:a16="http://schemas.microsoft.com/office/drawing/2014/main" id="{98F1F94F-F625-F630-AB48-F3DDC6AB8286}"/>
              </a:ext>
            </a:extLst>
          </p:cNvPr>
          <p:cNvSpPr/>
          <p:nvPr/>
        </p:nvSpPr>
        <p:spPr>
          <a:xfrm rot="10800000">
            <a:off x="2200651" y="3797715"/>
            <a:ext cx="119902" cy="43880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E42A0F-551D-7F79-C6D2-C16AE293936D}"/>
              </a:ext>
            </a:extLst>
          </p:cNvPr>
          <p:cNvSpPr txBox="1"/>
          <p:nvPr/>
        </p:nvSpPr>
        <p:spPr>
          <a:xfrm>
            <a:off x="2420772" y="3920129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Interruptor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46F65A6-5645-5DD1-B6A7-00B39BFB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59" y="2799731"/>
            <a:ext cx="1383538" cy="13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41C0F51-D6E2-EB3E-5900-5CDF5E42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39" y="4836575"/>
            <a:ext cx="1062780" cy="10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05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Antunes</dc:creator>
  <cp:lastModifiedBy>Lucas Antunes</cp:lastModifiedBy>
  <cp:revision>4</cp:revision>
  <dcterms:created xsi:type="dcterms:W3CDTF">2024-10-22T09:32:10Z</dcterms:created>
  <dcterms:modified xsi:type="dcterms:W3CDTF">2024-11-23T00:58:40Z</dcterms:modified>
</cp:coreProperties>
</file>