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83" r:id="rId5"/>
    <p:sldId id="258" r:id="rId6"/>
    <p:sldId id="286" r:id="rId7"/>
    <p:sldId id="264" r:id="rId8"/>
    <p:sldId id="278" r:id="rId9"/>
    <p:sldId id="270" r:id="rId10"/>
    <p:sldId id="272" r:id="rId11"/>
    <p:sldId id="280" r:id="rId12"/>
    <p:sldId id="287" r:id="rId13"/>
    <p:sldId id="266" r:id="rId14"/>
    <p:sldId id="288" r:id="rId15"/>
    <p:sldId id="289" r:id="rId16"/>
    <p:sldId id="290" r:id="rId17"/>
    <p:sldId id="291" r:id="rId18"/>
    <p:sldId id="292" r:id="rId19"/>
    <p:sldId id="294" r:id="rId20"/>
    <p:sldId id="295" r:id="rId21"/>
    <p:sldId id="296" r:id="rId22"/>
    <p:sldId id="282" r:id="rId23"/>
    <p:sldId id="297" r:id="rId24"/>
    <p:sldId id="298" r:id="rId25"/>
    <p:sldId id="299" r:id="rId26"/>
    <p:sldId id="274" r:id="rId27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894613-C8B8-4C04-B7B5-BB26110A3734}" v="42" dt="2025-04-17T09:27:06.455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55" autoAdjust="0"/>
  </p:normalViewPr>
  <p:slideViewPr>
    <p:cSldViewPr snapToGrid="0" showGuides="1">
      <p:cViewPr varScale="1">
        <p:scale>
          <a:sx n="73" d="100"/>
          <a:sy n="73" d="100"/>
        </p:scale>
        <p:origin x="1070" y="58"/>
      </p:cViewPr>
      <p:guideLst>
        <p:guide orient="horz" pos="2184"/>
        <p:guide pos="456"/>
        <p:guide pos="3840"/>
        <p:guide pos="7224"/>
        <p:guide orient="horz" pos="408"/>
        <p:guide orient="horz" pos="1392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 rtlCol="0"/>
        <a:lstStyle>
          <a:defPPr>
            <a:defRPr lang="tr-TR"/>
          </a:defPPr>
        </a:lstStyle>
        <a:p>
          <a:pPr rtl="0"/>
          <a:endParaRPr lang="tr-TR"/>
        </a:p>
      </dgm:t>
    </dgm:pt>
    <dgm:pt modelId="{8FE81FEC-2664-411F-AEB3-065F29F52751}">
      <dgm:prSet custT="1"/>
      <dgm:spPr/>
      <dgm:t>
        <a:bodyPr lIns="182880" tIns="182880" rIns="182880" bIns="182880" rtlCol="0" anchor="ctr"/>
        <a:lstStyle>
          <a:defPPr>
            <a:defRPr lang="tr-TR"/>
          </a:defPPr>
        </a:lstStyle>
        <a:p>
          <a:pPr marL="0" rtl="0">
            <a:buNone/>
          </a:pPr>
          <a:r>
            <a:rPr lang="tr-TR" sz="1800" dirty="0">
              <a:latin typeface="Amasis MT Pro Medium" panose="02040604050005020304" pitchFamily="18" charset="-94"/>
            </a:rPr>
            <a:t>Sayaç kullanır, </a:t>
          </a:r>
          <a:r>
            <a:rPr lang="tr-TR" sz="1800" dirty="0" err="1">
              <a:latin typeface="Amasis MT Pro Medium" panose="02040604050005020304" pitchFamily="18" charset="-94"/>
            </a:rPr>
            <a:t>paralelleştirme</a:t>
          </a:r>
          <a:r>
            <a:rPr lang="tr-TR" sz="1800" dirty="0">
              <a:latin typeface="Amasis MT Pro Medium" panose="02040604050005020304" pitchFamily="18" charset="-94"/>
            </a:rPr>
            <a:t> uygundur</a:t>
          </a:r>
          <a:endParaRPr lang="tr-TR" sz="1800" b="0" i="0" dirty="0">
            <a:latin typeface="Amasis MT Pro Medium" panose="02040604050005020304" pitchFamily="18" charset="-94"/>
            <a:cs typeface="Arial" panose="020B0604020202020204" pitchFamily="34" charset="0"/>
          </a:endParaRPr>
        </a:p>
      </dgm:t>
    </dgm:pt>
    <dgm:pt modelId="{BCBC007E-0269-421B-9C41-DE26D5C3A822}" type="parTrans" cxnId="{711E093C-AD42-45A4-8D40-A2D39702062E}">
      <dgm:prSet/>
      <dgm:spPr/>
      <dgm:t>
        <a:bodyPr rtlCol="0"/>
        <a:lstStyle>
          <a:defPPr>
            <a:defRPr lang="tr-TR"/>
          </a:defPPr>
        </a:lstStyle>
        <a:p>
          <a:pPr rtl="0"/>
          <a:endParaRPr lang="tr-TR"/>
        </a:p>
      </dgm:t>
    </dgm:pt>
    <dgm:pt modelId="{80230EB7-7230-4881-A631-309C07417378}" type="sibTrans" cxnId="{711E093C-AD42-45A4-8D40-A2D39702062E}">
      <dgm:prSet/>
      <dgm:spPr/>
      <dgm:t>
        <a:bodyPr rtlCol="0"/>
        <a:lstStyle>
          <a:defPPr>
            <a:defRPr lang="tr-TR"/>
          </a:defPPr>
        </a:lstStyle>
        <a:p>
          <a:pPr rtl="0"/>
          <a:endParaRPr lang="tr-TR"/>
        </a:p>
      </dgm:t>
    </dgm:pt>
    <dgm:pt modelId="{73D947E0-108F-4D20-A71E-3CF329F97212}">
      <dgm:prSet phldr="0" custT="1"/>
      <dgm:spPr/>
      <dgm:t>
        <a:bodyPr rtlCol="0" anchor="ctr"/>
        <a:lstStyle>
          <a:defPPr>
            <a:defRPr lang="tr-TR"/>
          </a:defPPr>
        </a:lstStyle>
        <a:p>
          <a:pPr marL="0" rtl="0"/>
          <a:r>
            <a:rPr lang="tr-TR" sz="1800" b="1" i="0" dirty="0">
              <a:latin typeface="Amasis MT Pro Medium" panose="02040604050005020304" pitchFamily="18" charset="-94"/>
              <a:cs typeface="Arial Black" panose="020B0604020202020204" pitchFamily="34" charset="0"/>
            </a:rPr>
            <a:t>ECB</a:t>
          </a:r>
        </a:p>
      </dgm:t>
    </dgm:pt>
    <dgm:pt modelId="{9D249532-A24D-4D8F-848A-9F42F2E486C9}" type="parTrans" cxnId="{A0077D09-C12C-46D0-8DF7-194B6911362A}">
      <dgm:prSet/>
      <dgm:spPr/>
      <dgm:t>
        <a:bodyPr rtlCol="0"/>
        <a:lstStyle>
          <a:defPPr>
            <a:defRPr lang="tr-TR"/>
          </a:defPPr>
        </a:lstStyle>
        <a:p>
          <a:pPr rtl="0"/>
          <a:endParaRPr lang="tr-TR"/>
        </a:p>
      </dgm:t>
    </dgm:pt>
    <dgm:pt modelId="{AE813459-65AB-4FA9-B717-330DDA6DFA4E}" type="sibTrans" cxnId="{A0077D09-C12C-46D0-8DF7-194B6911362A}">
      <dgm:prSet/>
      <dgm:spPr/>
      <dgm:t>
        <a:bodyPr rtlCol="0"/>
        <a:lstStyle>
          <a:defPPr>
            <a:defRPr lang="tr-TR"/>
          </a:defPPr>
        </a:lstStyle>
        <a:p>
          <a:pPr rtl="0"/>
          <a:endParaRPr lang="tr-TR"/>
        </a:p>
      </dgm:t>
    </dgm:pt>
    <dgm:pt modelId="{30A490C8-22B4-4D68-875C-0F0DE2FF864D}">
      <dgm:prSet phldr="0" custT="1"/>
      <dgm:spPr/>
      <dgm:t>
        <a:bodyPr rtlCol="0" anchor="ctr"/>
        <a:lstStyle>
          <a:defPPr>
            <a:defRPr lang="tr-TR"/>
          </a:defPPr>
        </a:lstStyle>
        <a:p>
          <a:pPr marL="0" rtl="0"/>
          <a:r>
            <a:rPr lang="tr-TR" sz="1800" dirty="0">
              <a:latin typeface="Amasis MT Pro Medium" panose="02040604050005020304" pitchFamily="18" charset="-94"/>
            </a:rPr>
            <a:t>Basit, örüntüleri korur (güvenli değil)</a:t>
          </a:r>
          <a:endParaRPr lang="tr-TR" sz="1800" b="0" i="0" dirty="0">
            <a:latin typeface="Amasis MT Pro Medium" panose="02040604050005020304" pitchFamily="18" charset="-94"/>
            <a:cs typeface="Arial" panose="020B0604020202020204" pitchFamily="34" charset="0"/>
          </a:endParaRPr>
        </a:p>
      </dgm:t>
    </dgm:pt>
    <dgm:pt modelId="{035C64B0-4F0C-4FD1-BD23-B1D4C9887CBE}" type="parTrans" cxnId="{381FE1CC-8184-4745-8EB3-6DE11655998D}">
      <dgm:prSet/>
      <dgm:spPr/>
      <dgm:t>
        <a:bodyPr rtlCol="0"/>
        <a:lstStyle>
          <a:defPPr>
            <a:defRPr lang="tr-TR"/>
          </a:defPPr>
        </a:lstStyle>
        <a:p>
          <a:pPr rtl="0"/>
          <a:endParaRPr lang="tr-TR"/>
        </a:p>
      </dgm:t>
    </dgm:pt>
    <dgm:pt modelId="{45495DA8-8707-41E3-A12B-FA5766269C44}" type="sibTrans" cxnId="{381FE1CC-8184-4745-8EB3-6DE11655998D}">
      <dgm:prSet/>
      <dgm:spPr/>
      <dgm:t>
        <a:bodyPr rtlCol="0"/>
        <a:lstStyle>
          <a:defPPr>
            <a:defRPr lang="tr-TR"/>
          </a:defPPr>
        </a:lstStyle>
        <a:p>
          <a:pPr rtl="0"/>
          <a:endParaRPr lang="tr-TR"/>
        </a:p>
      </dgm:t>
    </dgm:pt>
    <dgm:pt modelId="{B1AFA1AF-0FF8-45B3-A6D0-0E255A2F637D}">
      <dgm:prSet phldr="0" custT="1"/>
      <dgm:spPr/>
      <dgm:t>
        <a:bodyPr rtlCol="0" anchor="ctr"/>
        <a:lstStyle>
          <a:defPPr>
            <a:defRPr lang="tr-TR"/>
          </a:defPPr>
        </a:lstStyle>
        <a:p>
          <a:pPr marL="0" rtl="0"/>
          <a:r>
            <a:rPr lang="tr-TR" sz="1800" b="1" i="0" dirty="0">
              <a:latin typeface="Amasis MT Pro Medium" panose="02040604050005020304" pitchFamily="18" charset="-94"/>
              <a:cs typeface="Arial Black" panose="020B0604020202020204" pitchFamily="34" charset="0"/>
            </a:rPr>
            <a:t>CBC</a:t>
          </a:r>
        </a:p>
      </dgm:t>
    </dgm:pt>
    <dgm:pt modelId="{10C68AF5-481C-45AA-A216-8BBBB04515B9}" type="parTrans" cxnId="{F28D7702-2FC3-49BD-BB13-C989E5EE622A}">
      <dgm:prSet/>
      <dgm:spPr/>
      <dgm:t>
        <a:bodyPr rtlCol="0"/>
        <a:lstStyle>
          <a:defPPr>
            <a:defRPr lang="tr-TR"/>
          </a:defPPr>
        </a:lstStyle>
        <a:p>
          <a:pPr rtl="0"/>
          <a:endParaRPr lang="tr-TR"/>
        </a:p>
      </dgm:t>
    </dgm:pt>
    <dgm:pt modelId="{88649F7A-400B-4056-965D-C9AC0B3AD942}" type="sibTrans" cxnId="{F28D7702-2FC3-49BD-BB13-C989E5EE622A}">
      <dgm:prSet/>
      <dgm:spPr/>
      <dgm:t>
        <a:bodyPr rtlCol="0"/>
        <a:lstStyle>
          <a:defPPr>
            <a:defRPr lang="tr-TR"/>
          </a:defPPr>
        </a:lstStyle>
        <a:p>
          <a:pPr rtl="0"/>
          <a:endParaRPr lang="tr-TR"/>
        </a:p>
      </dgm:t>
    </dgm:pt>
    <dgm:pt modelId="{50418D2B-9486-42DE-AFDD-1D31420040FF}">
      <dgm:prSet phldr="0" custT="1"/>
      <dgm:spPr/>
      <dgm:t>
        <a:bodyPr rtlCol="0" anchor="ctr"/>
        <a:lstStyle>
          <a:defPPr>
            <a:defRPr lang="tr-TR"/>
          </a:defPPr>
        </a:lstStyle>
        <a:p>
          <a:pPr marL="0" rtl="0"/>
          <a:r>
            <a:rPr lang="tr-TR" sz="1800" dirty="0">
              <a:latin typeface="Amasis MT Pro Medium" panose="02040604050005020304" pitchFamily="18" charset="-94"/>
            </a:rPr>
            <a:t>Her blok bir öncekine bağlıdır (daha güvenli)</a:t>
          </a:r>
          <a:endParaRPr lang="tr-TR" sz="1800" b="0" i="0" dirty="0">
            <a:latin typeface="Amasis MT Pro Medium" panose="02040604050005020304" pitchFamily="18" charset="-94"/>
            <a:cs typeface="Arial" panose="020B0604020202020204" pitchFamily="34" charset="0"/>
          </a:endParaRPr>
        </a:p>
      </dgm:t>
    </dgm:pt>
    <dgm:pt modelId="{D5A17F6B-93F5-442B-938A-0F38C281BE88}" type="parTrans" cxnId="{5A5BA622-5DEB-48B9-88D9-C1DE36C711E5}">
      <dgm:prSet/>
      <dgm:spPr/>
      <dgm:t>
        <a:bodyPr rtlCol="0"/>
        <a:lstStyle>
          <a:defPPr>
            <a:defRPr lang="tr-TR"/>
          </a:defPPr>
        </a:lstStyle>
        <a:p>
          <a:pPr rtl="0"/>
          <a:endParaRPr lang="tr-TR"/>
        </a:p>
      </dgm:t>
    </dgm:pt>
    <dgm:pt modelId="{1D87A0A5-8024-4710-846B-D5BFAC785107}" type="sibTrans" cxnId="{5A5BA622-5DEB-48B9-88D9-C1DE36C711E5}">
      <dgm:prSet/>
      <dgm:spPr/>
      <dgm:t>
        <a:bodyPr rtlCol="0"/>
        <a:lstStyle>
          <a:defPPr>
            <a:defRPr lang="tr-TR"/>
          </a:defPPr>
        </a:lstStyle>
        <a:p>
          <a:pPr rtl="0"/>
          <a:endParaRPr lang="tr-TR"/>
        </a:p>
      </dgm:t>
    </dgm:pt>
    <dgm:pt modelId="{E9682B4F-0217-4B50-923E-C104AA24290F}">
      <dgm:prSet phldr="0" custT="1"/>
      <dgm:spPr/>
      <dgm:t>
        <a:bodyPr rtlCol="0" anchor="ctr"/>
        <a:lstStyle>
          <a:defPPr>
            <a:defRPr lang="tr-TR"/>
          </a:defPPr>
        </a:lstStyle>
        <a:p>
          <a:pPr marL="0" rtl="0"/>
          <a:r>
            <a:rPr lang="tr-TR" sz="1800" b="1" i="0" dirty="0">
              <a:latin typeface="Amasis MT Pro Medium" panose="02040604050005020304" pitchFamily="18" charset="-94"/>
              <a:cs typeface="Arial Black" panose="020B0604020202020204" pitchFamily="34" charset="0"/>
            </a:rPr>
            <a:t>CFB</a:t>
          </a:r>
        </a:p>
      </dgm:t>
    </dgm:pt>
    <dgm:pt modelId="{E0F6C4AF-9BBB-4698-91D7-F9AE3EACBD5D}" type="parTrans" cxnId="{6C23D0C9-74B2-4C8B-AB2F-A03B3B0EBE56}">
      <dgm:prSet/>
      <dgm:spPr/>
      <dgm:t>
        <a:bodyPr rtlCol="0"/>
        <a:lstStyle>
          <a:defPPr>
            <a:defRPr lang="tr-TR"/>
          </a:defPPr>
        </a:lstStyle>
        <a:p>
          <a:pPr rtl="0"/>
          <a:endParaRPr lang="tr-TR"/>
        </a:p>
      </dgm:t>
    </dgm:pt>
    <dgm:pt modelId="{B8632E42-D7EB-4C31-877E-6F1B2801851A}" type="sibTrans" cxnId="{6C23D0C9-74B2-4C8B-AB2F-A03B3B0EBE56}">
      <dgm:prSet/>
      <dgm:spPr/>
      <dgm:t>
        <a:bodyPr rtlCol="0"/>
        <a:lstStyle>
          <a:defPPr>
            <a:defRPr lang="tr-TR"/>
          </a:defPPr>
        </a:lstStyle>
        <a:p>
          <a:pPr rtl="0"/>
          <a:endParaRPr lang="tr-TR"/>
        </a:p>
      </dgm:t>
    </dgm:pt>
    <dgm:pt modelId="{0EC0C300-11E4-45CF-8418-973585107209}">
      <dgm:prSet phldr="0" custT="1"/>
      <dgm:spPr/>
      <dgm:t>
        <a:bodyPr rtlCol="0" anchor="ctr"/>
        <a:lstStyle>
          <a:defPPr>
            <a:defRPr lang="tr-TR"/>
          </a:defPPr>
        </a:lstStyle>
        <a:p>
          <a:pPr marL="0" rtl="0"/>
          <a:r>
            <a:rPr lang="tr-TR" sz="1800" dirty="0">
              <a:latin typeface="Amasis MT Pro Medium" panose="02040604050005020304" pitchFamily="18" charset="-94"/>
            </a:rPr>
            <a:t>Bit-bit şifreleme, akan veri için uygundur</a:t>
          </a:r>
          <a:endParaRPr lang="tr-TR" sz="1800" b="0" i="0" dirty="0">
            <a:latin typeface="Amasis MT Pro Medium" panose="02040604050005020304" pitchFamily="18" charset="-94"/>
            <a:cs typeface="Arial" panose="020B0604020202020204" pitchFamily="34" charset="0"/>
          </a:endParaRPr>
        </a:p>
      </dgm:t>
    </dgm:pt>
    <dgm:pt modelId="{1E4DD98E-100E-46B7-B24A-408BBF69E9FA}" type="parTrans" cxnId="{51563A4F-C0EB-47D6-B5BC-47A4E599AD4B}">
      <dgm:prSet/>
      <dgm:spPr/>
      <dgm:t>
        <a:bodyPr rtlCol="0"/>
        <a:lstStyle>
          <a:defPPr>
            <a:defRPr lang="tr-TR"/>
          </a:defPPr>
        </a:lstStyle>
        <a:p>
          <a:pPr rtl="0"/>
          <a:endParaRPr lang="tr-TR"/>
        </a:p>
      </dgm:t>
    </dgm:pt>
    <dgm:pt modelId="{90FAB5D1-62B3-4FF6-A07D-EE607F529C32}" type="sibTrans" cxnId="{51563A4F-C0EB-47D6-B5BC-47A4E599AD4B}">
      <dgm:prSet/>
      <dgm:spPr/>
      <dgm:t>
        <a:bodyPr rtlCol="0"/>
        <a:lstStyle>
          <a:defPPr>
            <a:defRPr lang="tr-TR"/>
          </a:defPPr>
        </a:lstStyle>
        <a:p>
          <a:pPr rtl="0"/>
          <a:endParaRPr lang="tr-TR"/>
        </a:p>
      </dgm:t>
    </dgm:pt>
    <dgm:pt modelId="{FEB4A941-E9FA-4A86-A673-85FF34B35F20}">
      <dgm:prSet phldr="0" custT="1"/>
      <dgm:spPr/>
      <dgm:t>
        <a:bodyPr rtlCol="0" anchor="ctr"/>
        <a:lstStyle>
          <a:defPPr>
            <a:defRPr lang="tr-TR"/>
          </a:defPPr>
        </a:lstStyle>
        <a:p>
          <a:pPr marL="0" rtl="0"/>
          <a:r>
            <a:rPr lang="tr-TR" sz="1800" dirty="0" err="1">
              <a:latin typeface="Amasis MT Pro Medium" panose="02040604050005020304" pitchFamily="18" charset="-94"/>
            </a:rPr>
            <a:t>CFB’ye</a:t>
          </a:r>
          <a:r>
            <a:rPr lang="tr-TR" sz="1800" dirty="0">
              <a:latin typeface="Amasis MT Pro Medium" panose="02040604050005020304" pitchFamily="18" charset="-94"/>
            </a:rPr>
            <a:t> benzer, çıktı geri beslenir</a:t>
          </a:r>
          <a:endParaRPr lang="tr-TR" sz="1800" b="0" i="0" dirty="0">
            <a:latin typeface="Amasis MT Pro Medium" panose="02040604050005020304" pitchFamily="18" charset="-94"/>
            <a:cs typeface="Arial" panose="020B0604020202020204" pitchFamily="34" charset="0"/>
          </a:endParaRPr>
        </a:p>
      </dgm:t>
    </dgm:pt>
    <dgm:pt modelId="{39522508-BC4E-4DD5-A744-AFEFFE36DB74}" type="parTrans" cxnId="{F942F56C-9025-4AA1-9B36-C5AE0A93B0F5}">
      <dgm:prSet/>
      <dgm:spPr/>
      <dgm:t>
        <a:bodyPr rtlCol="0"/>
        <a:lstStyle>
          <a:defPPr>
            <a:defRPr lang="tr-TR"/>
          </a:defPPr>
        </a:lstStyle>
        <a:p>
          <a:pPr rtl="0"/>
          <a:endParaRPr lang="tr-TR"/>
        </a:p>
      </dgm:t>
    </dgm:pt>
    <dgm:pt modelId="{97624CC8-6315-4683-B26C-C30D552DA5A6}" type="sibTrans" cxnId="{F942F56C-9025-4AA1-9B36-C5AE0A93B0F5}">
      <dgm:prSet/>
      <dgm:spPr/>
      <dgm:t>
        <a:bodyPr rtlCol="0"/>
        <a:lstStyle>
          <a:defPPr>
            <a:defRPr lang="tr-TR"/>
          </a:defPPr>
        </a:lstStyle>
        <a:p>
          <a:pPr rtl="0"/>
          <a:endParaRPr lang="tr-TR"/>
        </a:p>
      </dgm:t>
    </dgm:pt>
    <dgm:pt modelId="{A2322D3A-7AC2-4C5C-9D7E-EAB2313D47D4}">
      <dgm:prSet phldr="0" custT="1"/>
      <dgm:spPr/>
      <dgm:t>
        <a:bodyPr rtlCol="0" anchor="ctr"/>
        <a:lstStyle>
          <a:defPPr>
            <a:defRPr lang="tr-TR"/>
          </a:defPPr>
        </a:lstStyle>
        <a:p>
          <a:pPr marL="0" rtl="0"/>
          <a:r>
            <a:rPr lang="tr-TR" sz="1800" b="1" i="0" dirty="0">
              <a:latin typeface="Amasis MT Pro Medium" panose="02040604050005020304" pitchFamily="18" charset="-94"/>
              <a:cs typeface="Arial Black" panose="020B0604020202020204" pitchFamily="34" charset="0"/>
            </a:rPr>
            <a:t>CTR</a:t>
          </a:r>
        </a:p>
      </dgm:t>
    </dgm:pt>
    <dgm:pt modelId="{4A8C15D4-B36F-4764-B4FF-F2AF790D3E17}" type="parTrans" cxnId="{179FAFCF-F878-464E-A8A6-1185EFA0E380}">
      <dgm:prSet/>
      <dgm:spPr/>
      <dgm:t>
        <a:bodyPr rtlCol="0"/>
        <a:lstStyle>
          <a:defPPr>
            <a:defRPr lang="tr-TR"/>
          </a:defPPr>
        </a:lstStyle>
        <a:p>
          <a:pPr rtl="0"/>
          <a:endParaRPr lang="tr-TR"/>
        </a:p>
      </dgm:t>
    </dgm:pt>
    <dgm:pt modelId="{84DE1C3A-3FC7-4DB3-88ED-33F65A71557A}" type="sibTrans" cxnId="{179FAFCF-F878-464E-A8A6-1185EFA0E380}">
      <dgm:prSet/>
      <dgm:spPr/>
      <dgm:t>
        <a:bodyPr rtlCol="0"/>
        <a:lstStyle>
          <a:defPPr>
            <a:defRPr lang="tr-TR"/>
          </a:defPPr>
        </a:lstStyle>
        <a:p>
          <a:pPr rtl="0"/>
          <a:endParaRPr lang="tr-TR"/>
        </a:p>
      </dgm:t>
    </dgm:pt>
    <dgm:pt modelId="{4F85505A-81B6-4FDA-A144-900B71DAD946}">
      <dgm:prSet phldr="0" custT="1"/>
      <dgm:spPr/>
      <dgm:t>
        <a:bodyPr rtlCol="0" anchor="ctr"/>
        <a:lstStyle>
          <a:defPPr>
            <a:defRPr lang="tr-TR"/>
          </a:defPPr>
        </a:lstStyle>
        <a:p>
          <a:pPr marL="0" rtl="0"/>
          <a:r>
            <a:rPr lang="tr-TR" sz="1800" b="1" i="0" dirty="0">
              <a:latin typeface="Amasis MT Pro Medium" panose="02040604050005020304" pitchFamily="18" charset="-94"/>
              <a:cs typeface="Arial Black" panose="020B0604020202020204" pitchFamily="34" charset="0"/>
            </a:rPr>
            <a:t>OFB</a:t>
          </a:r>
        </a:p>
      </dgm:t>
    </dgm:pt>
    <dgm:pt modelId="{D9A96E25-7BBE-4DDD-8DDE-B4970D4340A8}" type="parTrans" cxnId="{2D633B56-E147-4EFC-B9EE-6C0413F329B0}">
      <dgm:prSet/>
      <dgm:spPr/>
      <dgm:t>
        <a:bodyPr rtlCol="0"/>
        <a:lstStyle>
          <a:defPPr>
            <a:defRPr lang="tr-TR"/>
          </a:defPPr>
        </a:lstStyle>
        <a:p>
          <a:pPr rtl="0"/>
          <a:endParaRPr lang="tr-TR"/>
        </a:p>
      </dgm:t>
    </dgm:pt>
    <dgm:pt modelId="{68F74A88-49DC-44B1-BC0D-220A7B97601C}" type="sibTrans" cxnId="{2D633B56-E147-4EFC-B9EE-6C0413F329B0}">
      <dgm:prSet/>
      <dgm:spPr/>
      <dgm:t>
        <a:bodyPr rtlCol="0"/>
        <a:lstStyle>
          <a:defPPr>
            <a:defRPr lang="tr-TR"/>
          </a:defPPr>
        </a:lstStyle>
        <a:p>
          <a:pPr rtl="0"/>
          <a:endParaRPr lang="tr-TR"/>
        </a:p>
      </dgm:t>
    </dgm:pt>
    <dgm:pt modelId="{F776D97D-7E8A-BE47-8534-04C00FFCCC4D}" type="pres">
      <dgm:prSet presAssocID="{0DD8915E-DC14-41D6-9BB5-F49E1C265163}" presName="vert0" presStyleCnt="0">
        <dgm:presLayoutVars>
          <dgm:dir/>
          <dgm:animOne val="branch"/>
          <dgm:animLvl val="lvl"/>
        </dgm:presLayoutVars>
      </dgm:prSet>
      <dgm:spPr/>
    </dgm:pt>
    <dgm:pt modelId="{3C4E0FA1-D067-AD44-8E28-106F1EE1F117}" type="pres">
      <dgm:prSet presAssocID="{73D947E0-108F-4D20-A71E-3CF329F97212}" presName="thickLine" presStyleLbl="alignNode1" presStyleIdx="0" presStyleCnt="5"/>
      <dgm:spPr>
        <a:ln>
          <a:solidFill>
            <a:schemeClr val="accent2">
              <a:hueOff val="0"/>
              <a:satOff val="0"/>
              <a:lumOff val="0"/>
              <a:alpha val="0"/>
            </a:schemeClr>
          </a:solidFill>
        </a:ln>
      </dgm:spPr>
    </dgm:pt>
    <dgm:pt modelId="{4618D61B-DCED-8E48-9FBD-90A3161B1E67}" type="pres">
      <dgm:prSet presAssocID="{73D947E0-108F-4D20-A71E-3CF329F97212}" presName="horz1" presStyleCnt="0"/>
      <dgm:spPr/>
    </dgm:pt>
    <dgm:pt modelId="{27290E1D-A993-FE47-AD32-264686D4D5C9}" type="pres">
      <dgm:prSet presAssocID="{73D947E0-108F-4D20-A71E-3CF329F97212}" presName="tx1" presStyleLbl="revTx" presStyleIdx="0" presStyleCnt="10"/>
      <dgm:spPr/>
    </dgm:pt>
    <dgm:pt modelId="{22DDA73C-6B43-B040-875B-5AEDC5BAD42D}" type="pres">
      <dgm:prSet presAssocID="{73D947E0-108F-4D20-A71E-3CF329F97212}" presName="vert1" presStyleCnt="0"/>
      <dgm:spPr/>
    </dgm:pt>
    <dgm:pt modelId="{0A8259C7-5577-FE4A-960D-35F40680E496}" type="pres">
      <dgm:prSet presAssocID="{30A490C8-22B4-4D68-875C-0F0DE2FF864D}" presName="vertSpace2a" presStyleCnt="0"/>
      <dgm:spPr/>
    </dgm:pt>
    <dgm:pt modelId="{D9A20406-96A6-E94F-A649-D259FC3E9FB5}" type="pres">
      <dgm:prSet presAssocID="{30A490C8-22B4-4D68-875C-0F0DE2FF864D}" presName="horz2" presStyleCnt="0"/>
      <dgm:spPr/>
    </dgm:pt>
    <dgm:pt modelId="{355BB4CC-5E93-4246-B4DF-6F912038E788}" type="pres">
      <dgm:prSet presAssocID="{30A490C8-22B4-4D68-875C-0F0DE2FF864D}" presName="horzSpace2" presStyleCnt="0"/>
      <dgm:spPr/>
    </dgm:pt>
    <dgm:pt modelId="{4586F0D8-A120-274B-BE51-856FCB4AC43F}" type="pres">
      <dgm:prSet presAssocID="{30A490C8-22B4-4D68-875C-0F0DE2FF864D}" presName="tx2" presStyleLbl="revTx" presStyleIdx="1" presStyleCnt="10" custScaleX="100332" custLinFactNeighborX="-285"/>
      <dgm:spPr/>
    </dgm:pt>
    <dgm:pt modelId="{2E15F8C9-5842-A144-9D5F-AAF49EBC828C}" type="pres">
      <dgm:prSet presAssocID="{30A490C8-22B4-4D68-875C-0F0DE2FF864D}" presName="vert2" presStyleCnt="0"/>
      <dgm:spPr/>
    </dgm:pt>
    <dgm:pt modelId="{D32907E9-4487-C641-A90B-8734AF86410A}" type="pres">
      <dgm:prSet presAssocID="{30A490C8-22B4-4D68-875C-0F0DE2FF864D}" presName="thinLine2b" presStyleLbl="callout" presStyleIdx="0" presStyleCnt="5" custLinFactY="-100000" custLinFactNeighborX="-122" custLinFactNeighborY="-135783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ED8A1C51-E98E-2843-9399-F7BEAA0953E2}" type="pres">
      <dgm:prSet presAssocID="{30A490C8-22B4-4D68-875C-0F0DE2FF864D}" presName="vertSpace2b" presStyleCnt="0"/>
      <dgm:spPr/>
    </dgm:pt>
    <dgm:pt modelId="{178B931F-8CEF-0149-B4DF-A88FA13E58C2}" type="pres">
      <dgm:prSet presAssocID="{B1AFA1AF-0FF8-45B3-A6D0-0E255A2F637D}" presName="thickLine" presStyleLbl="alignNode1" presStyleIdx="1" presStyleCnt="5"/>
      <dgm:spPr>
        <a:ln w="25400">
          <a:solidFill>
            <a:schemeClr val="accent3"/>
          </a:solidFill>
        </a:ln>
      </dgm:spPr>
    </dgm:pt>
    <dgm:pt modelId="{265D5022-9B9B-BA42-88D0-37765DFBADEE}" type="pres">
      <dgm:prSet presAssocID="{B1AFA1AF-0FF8-45B3-A6D0-0E255A2F637D}" presName="horz1" presStyleCnt="0"/>
      <dgm:spPr/>
    </dgm:pt>
    <dgm:pt modelId="{47BBF4D0-3042-9C45-AD8E-AC9529290611}" type="pres">
      <dgm:prSet presAssocID="{B1AFA1AF-0FF8-45B3-A6D0-0E255A2F637D}" presName="tx1" presStyleLbl="revTx" presStyleIdx="2" presStyleCnt="10"/>
      <dgm:spPr/>
    </dgm:pt>
    <dgm:pt modelId="{8117825D-08FF-8042-8745-FC633703D5F7}" type="pres">
      <dgm:prSet presAssocID="{B1AFA1AF-0FF8-45B3-A6D0-0E255A2F637D}" presName="vert1" presStyleCnt="0"/>
      <dgm:spPr/>
    </dgm:pt>
    <dgm:pt modelId="{68351258-5A8B-754C-B6A1-9825B142B219}" type="pres">
      <dgm:prSet presAssocID="{50418D2B-9486-42DE-AFDD-1D31420040FF}" presName="vertSpace2a" presStyleCnt="0"/>
      <dgm:spPr/>
    </dgm:pt>
    <dgm:pt modelId="{5FE2E143-7FA8-A043-B610-C273DA4DDD8B}" type="pres">
      <dgm:prSet presAssocID="{50418D2B-9486-42DE-AFDD-1D31420040FF}" presName="horz2" presStyleCnt="0"/>
      <dgm:spPr/>
    </dgm:pt>
    <dgm:pt modelId="{DD4CD826-FC02-E348-A6C9-0DC2E2D9C29B}" type="pres">
      <dgm:prSet presAssocID="{50418D2B-9486-42DE-AFDD-1D31420040FF}" presName="horzSpace2" presStyleCnt="0"/>
      <dgm:spPr/>
    </dgm:pt>
    <dgm:pt modelId="{40AD39FF-552E-3645-816F-DA192029EE94}" type="pres">
      <dgm:prSet presAssocID="{50418D2B-9486-42DE-AFDD-1D31420040FF}" presName="tx2" presStyleLbl="revTx" presStyleIdx="3" presStyleCnt="10" custScaleX="100835" custLinFactNeighborX="-148"/>
      <dgm:spPr/>
    </dgm:pt>
    <dgm:pt modelId="{A23BCA2D-2ABE-AD4A-B328-864E09D9D53A}" type="pres">
      <dgm:prSet presAssocID="{50418D2B-9486-42DE-AFDD-1D31420040FF}" presName="vert2" presStyleCnt="0"/>
      <dgm:spPr/>
    </dgm:pt>
    <dgm:pt modelId="{3C32CEDB-4D51-DE42-A3D8-8AC9E88624F2}" type="pres">
      <dgm:prSet presAssocID="{50418D2B-9486-42DE-AFDD-1D31420040FF}" presName="thinLine2b" presStyleLbl="callout" presStyleIdx="1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EAF5A931-D6EC-9745-891E-D2432D3F82C1}" type="pres">
      <dgm:prSet presAssocID="{50418D2B-9486-42DE-AFDD-1D31420040FF}" presName="vertSpace2b" presStyleCnt="0"/>
      <dgm:spPr/>
    </dgm:pt>
    <dgm:pt modelId="{913B5E25-C84D-514D-AB84-FB479AF2BAA5}" type="pres">
      <dgm:prSet presAssocID="{E9682B4F-0217-4B50-923E-C104AA24290F}" presName="thickLine" presStyleLbl="alignNode1" presStyleIdx="2" presStyleCnt="5"/>
      <dgm:spPr>
        <a:ln w="25400">
          <a:solidFill>
            <a:schemeClr val="accent2"/>
          </a:solidFill>
        </a:ln>
      </dgm:spPr>
    </dgm:pt>
    <dgm:pt modelId="{6DCC70ED-4D75-B243-B2A7-47ECDF797974}" type="pres">
      <dgm:prSet presAssocID="{E9682B4F-0217-4B50-923E-C104AA24290F}" presName="horz1" presStyleCnt="0"/>
      <dgm:spPr/>
    </dgm:pt>
    <dgm:pt modelId="{3E5AB2BF-A462-A841-B59B-E575612010D9}" type="pres">
      <dgm:prSet presAssocID="{E9682B4F-0217-4B50-923E-C104AA24290F}" presName="tx1" presStyleLbl="revTx" presStyleIdx="4" presStyleCnt="10"/>
      <dgm:spPr/>
    </dgm:pt>
    <dgm:pt modelId="{A8F50829-4BAB-7C4A-AA30-84E2D099EB01}" type="pres">
      <dgm:prSet presAssocID="{E9682B4F-0217-4B50-923E-C104AA24290F}" presName="vert1" presStyleCnt="0"/>
      <dgm:spPr/>
    </dgm:pt>
    <dgm:pt modelId="{B00668AF-A753-A947-B0E8-8227A583AE63}" type="pres">
      <dgm:prSet presAssocID="{0EC0C300-11E4-45CF-8418-973585107209}" presName="vertSpace2a" presStyleCnt="0"/>
      <dgm:spPr/>
    </dgm:pt>
    <dgm:pt modelId="{7513036D-86F8-6D46-87EA-832DD97DEE31}" type="pres">
      <dgm:prSet presAssocID="{0EC0C300-11E4-45CF-8418-973585107209}" presName="horz2" presStyleCnt="0"/>
      <dgm:spPr/>
    </dgm:pt>
    <dgm:pt modelId="{CC7DA8AC-3BF7-C34B-81F7-1982D6060B6D}" type="pres">
      <dgm:prSet presAssocID="{0EC0C300-11E4-45CF-8418-973585107209}" presName="horzSpace2" presStyleCnt="0"/>
      <dgm:spPr/>
    </dgm:pt>
    <dgm:pt modelId="{C5AD48B0-9931-9B4D-A60B-A844B7F448FC}" type="pres">
      <dgm:prSet presAssocID="{0EC0C300-11E4-45CF-8418-973585107209}" presName="tx2" presStyleLbl="revTx" presStyleIdx="5" presStyleCnt="10" custScaleX="100122" custLinFactNeighborX="-280"/>
      <dgm:spPr/>
    </dgm:pt>
    <dgm:pt modelId="{739BA94D-B766-5549-A0A2-0A928B4B7133}" type="pres">
      <dgm:prSet presAssocID="{0EC0C300-11E4-45CF-8418-973585107209}" presName="vert2" presStyleCnt="0"/>
      <dgm:spPr/>
    </dgm:pt>
    <dgm:pt modelId="{1486AE56-865C-6E48-9D6E-6B6DFA851578}" type="pres">
      <dgm:prSet presAssocID="{0EC0C300-11E4-45CF-8418-973585107209}" presName="thinLine2b" presStyleLbl="callout" presStyleIdx="2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B12D3693-6970-B94A-AB2E-8B150F518B73}" type="pres">
      <dgm:prSet presAssocID="{0EC0C300-11E4-45CF-8418-973585107209}" presName="vertSpace2b" presStyleCnt="0"/>
      <dgm:spPr/>
    </dgm:pt>
    <dgm:pt modelId="{88532B37-2569-E445-B003-569B3ACBA8CA}" type="pres">
      <dgm:prSet presAssocID="{4F85505A-81B6-4FDA-A144-900B71DAD946}" presName="thickLine" presStyleLbl="alignNode1" presStyleIdx="3" presStyleCnt="5"/>
      <dgm:spPr>
        <a:ln w="25400">
          <a:solidFill>
            <a:schemeClr val="accent4"/>
          </a:solidFill>
        </a:ln>
      </dgm:spPr>
    </dgm:pt>
    <dgm:pt modelId="{27C10060-401A-7945-9D2A-17F166E50813}" type="pres">
      <dgm:prSet presAssocID="{4F85505A-81B6-4FDA-A144-900B71DAD946}" presName="horz1" presStyleCnt="0"/>
      <dgm:spPr/>
    </dgm:pt>
    <dgm:pt modelId="{C76500F5-9E3D-F842-99EC-C1DB4300D8B6}" type="pres">
      <dgm:prSet presAssocID="{4F85505A-81B6-4FDA-A144-900B71DAD946}" presName="tx1" presStyleLbl="revTx" presStyleIdx="6" presStyleCnt="10"/>
      <dgm:spPr/>
    </dgm:pt>
    <dgm:pt modelId="{18B63E3F-6E39-1A43-89A5-CF1EF0E2CD9D}" type="pres">
      <dgm:prSet presAssocID="{4F85505A-81B6-4FDA-A144-900B71DAD946}" presName="vert1" presStyleCnt="0"/>
      <dgm:spPr/>
    </dgm:pt>
    <dgm:pt modelId="{7614AAED-BC05-C04C-AA76-2598331FEA14}" type="pres">
      <dgm:prSet presAssocID="{FEB4A941-E9FA-4A86-A673-85FF34B35F20}" presName="vertSpace2a" presStyleCnt="0"/>
      <dgm:spPr/>
    </dgm:pt>
    <dgm:pt modelId="{5D3E0464-418A-564F-B2E6-DCDA7E5525CA}" type="pres">
      <dgm:prSet presAssocID="{FEB4A941-E9FA-4A86-A673-85FF34B35F20}" presName="horz2" presStyleCnt="0"/>
      <dgm:spPr/>
    </dgm:pt>
    <dgm:pt modelId="{53A5F1A9-72FB-CC4A-98FD-3028E50DEEE3}" type="pres">
      <dgm:prSet presAssocID="{FEB4A941-E9FA-4A86-A673-85FF34B35F20}" presName="horzSpace2" presStyleCnt="0"/>
      <dgm:spPr/>
    </dgm:pt>
    <dgm:pt modelId="{4249D1DC-A83D-314A-B537-01066820A2A2}" type="pres">
      <dgm:prSet presAssocID="{FEB4A941-E9FA-4A86-A673-85FF34B35F20}" presName="tx2" presStyleLbl="revTx" presStyleIdx="7" presStyleCnt="10" custScaleX="101028" custLinFactNeighborX="-89" custLinFactNeighborY="-2105"/>
      <dgm:spPr/>
    </dgm:pt>
    <dgm:pt modelId="{24573E07-646E-EE40-91F5-5D1B85DFB7A5}" type="pres">
      <dgm:prSet presAssocID="{FEB4A941-E9FA-4A86-A673-85FF34B35F20}" presName="vert2" presStyleCnt="0"/>
      <dgm:spPr/>
    </dgm:pt>
    <dgm:pt modelId="{0D57756D-529C-2140-A977-BD0E25A5CF9F}" type="pres">
      <dgm:prSet presAssocID="{FEB4A941-E9FA-4A86-A673-85FF34B35F20}" presName="thinLine2b" presStyleLbl="callout" presStyleIdx="3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F09EA6CB-33D3-8D42-AA93-5A54221B358E}" type="pres">
      <dgm:prSet presAssocID="{FEB4A941-E9FA-4A86-A673-85FF34B35F20}" presName="vertSpace2b" presStyleCnt="0"/>
      <dgm:spPr/>
    </dgm:pt>
    <dgm:pt modelId="{F5770AFA-66ED-0C4C-805A-0A58C20E9262}" type="pres">
      <dgm:prSet presAssocID="{A2322D3A-7AC2-4C5C-9D7E-EAB2313D47D4}" presName="thickLine" presStyleLbl="alignNode1" presStyleIdx="4" presStyleCnt="5"/>
      <dgm:spPr>
        <a:ln w="25400">
          <a:solidFill>
            <a:schemeClr val="accent1"/>
          </a:solidFill>
        </a:ln>
      </dgm:spPr>
    </dgm:pt>
    <dgm:pt modelId="{F891B2B1-AF2F-6B4A-BB1C-410B26CB87A9}" type="pres">
      <dgm:prSet presAssocID="{A2322D3A-7AC2-4C5C-9D7E-EAB2313D47D4}" presName="horz1" presStyleCnt="0"/>
      <dgm:spPr/>
    </dgm:pt>
    <dgm:pt modelId="{7543777C-4617-0343-8040-A73DD2FC544E}" type="pres">
      <dgm:prSet presAssocID="{A2322D3A-7AC2-4C5C-9D7E-EAB2313D47D4}" presName="tx1" presStyleLbl="revTx" presStyleIdx="8" presStyleCnt="10"/>
      <dgm:spPr/>
    </dgm:pt>
    <dgm:pt modelId="{1F14637B-F64E-2B44-B962-58D4B9D01816}" type="pres">
      <dgm:prSet presAssocID="{A2322D3A-7AC2-4C5C-9D7E-EAB2313D47D4}" presName="vert1" presStyleCnt="0"/>
      <dgm:spPr/>
    </dgm:pt>
    <dgm:pt modelId="{C5E85A61-2F53-ED40-B82C-D1234507F0B9}" type="pres">
      <dgm:prSet presAssocID="{8FE81FEC-2664-411F-AEB3-065F29F52751}" presName="vertSpace2a" presStyleCnt="0"/>
      <dgm:spPr/>
    </dgm:pt>
    <dgm:pt modelId="{A74182B4-4E0B-8C41-8815-820CE83D2B24}" type="pres">
      <dgm:prSet presAssocID="{8FE81FEC-2664-411F-AEB3-065F29F52751}" presName="horz2" presStyleCnt="0"/>
      <dgm:spPr/>
    </dgm:pt>
    <dgm:pt modelId="{F42ED7E8-626D-8844-B304-8CB707F5C617}" type="pres">
      <dgm:prSet presAssocID="{8FE81FEC-2664-411F-AEB3-065F29F52751}" presName="horzSpace2" presStyleCnt="0"/>
      <dgm:spPr/>
    </dgm:pt>
    <dgm:pt modelId="{FDF61795-EF4F-DD4D-9159-4AAF6F881146}" type="pres">
      <dgm:prSet presAssocID="{8FE81FEC-2664-411F-AEB3-065F29F52751}" presName="tx2" presStyleLbl="revTx" presStyleIdx="9" presStyleCnt="10" custScaleX="104069" custLinFactNeighborX="-1291"/>
      <dgm:spPr/>
    </dgm:pt>
    <dgm:pt modelId="{8A4368D5-9931-DE4B-BB7D-B49BEF583F76}" type="pres">
      <dgm:prSet presAssocID="{8FE81FEC-2664-411F-AEB3-065F29F52751}" presName="vert2" presStyleCnt="0"/>
      <dgm:spPr/>
    </dgm:pt>
    <dgm:pt modelId="{C75E1AE3-DD31-AD48-9D72-710374FAA08B}" type="pres">
      <dgm:prSet presAssocID="{8FE81FEC-2664-411F-AEB3-065F29F52751}" presName="thinLine2b" presStyleLbl="callout" presStyleIdx="4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3B2061BB-F946-524B-A959-DFB71D9FE3F7}" type="pres">
      <dgm:prSet presAssocID="{8FE81FEC-2664-411F-AEB3-065F29F52751}" presName="vertSpace2b" presStyleCnt="0"/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B6DE9009-327C-7543-8775-3ACB7D495B43}" type="presOf" srcId="{E9682B4F-0217-4B50-923E-C104AA24290F}" destId="{3E5AB2BF-A462-A841-B59B-E575612010D9}" srcOrd="0" destOrd="0" presId="urn:microsoft.com/office/officeart/2008/layout/Lined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BCED732E-1760-9944-B00F-317E89FFC48D}" type="presOf" srcId="{30A490C8-22B4-4D68-875C-0F0DE2FF864D}" destId="{4586F0D8-A120-274B-BE51-856FCB4AC43F}" srcOrd="0" destOrd="0" presId="urn:microsoft.com/office/officeart/2008/layout/LinedList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7632773D-8054-0145-9910-2656ABCE5CDA}" type="presOf" srcId="{0DD8915E-DC14-41D6-9BB5-F49E1C265163}" destId="{F776D97D-7E8A-BE47-8534-04C00FFCCC4D}" srcOrd="0" destOrd="0" presId="urn:microsoft.com/office/officeart/2008/layout/Lined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C573C975-9BCD-3D47-86C8-14A8B61FE168}" type="presOf" srcId="{FEB4A941-E9FA-4A86-A673-85FF34B35F20}" destId="{4249D1DC-A83D-314A-B537-01066820A2A2}" srcOrd="0" destOrd="0" presId="urn:microsoft.com/office/officeart/2008/layout/Lined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772B227B-9842-7E4B-A946-48F9C08394D4}" type="presOf" srcId="{A2322D3A-7AC2-4C5C-9D7E-EAB2313D47D4}" destId="{7543777C-4617-0343-8040-A73DD2FC544E}" srcOrd="0" destOrd="0" presId="urn:microsoft.com/office/officeart/2008/layout/LinedList"/>
    <dgm:cxn modelId="{52858697-E36E-3C41-91FB-24B844EEE1F4}" type="presOf" srcId="{0EC0C300-11E4-45CF-8418-973585107209}" destId="{C5AD48B0-9931-9B4D-A60B-A844B7F448FC}" srcOrd="0" destOrd="0" presId="urn:microsoft.com/office/officeart/2008/layout/LinedList"/>
    <dgm:cxn modelId="{D2CA01BF-F7E8-4A4F-9160-6406DCF31990}" type="presOf" srcId="{50418D2B-9486-42DE-AFDD-1D31420040FF}" destId="{40AD39FF-552E-3645-816F-DA192029EE94}" srcOrd="0" destOrd="0" presId="urn:microsoft.com/office/officeart/2008/layout/Lined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99B75BD8-5AF8-7C4E-AEFD-430CD2C4CA57}" type="presOf" srcId="{73D947E0-108F-4D20-A71E-3CF329F97212}" destId="{27290E1D-A993-FE47-AD32-264686D4D5C9}" srcOrd="0" destOrd="0" presId="urn:microsoft.com/office/officeart/2008/layout/LinedList"/>
    <dgm:cxn modelId="{4AE21DE4-3E74-934C-A2DD-7AA9CF220864}" type="presOf" srcId="{B1AFA1AF-0FF8-45B3-A6D0-0E255A2F637D}" destId="{47BBF4D0-3042-9C45-AD8E-AC9529290611}" srcOrd="0" destOrd="0" presId="urn:microsoft.com/office/officeart/2008/layout/LinedList"/>
    <dgm:cxn modelId="{C4C745E7-4D99-7344-9422-E0A0ECE59A54}" type="presOf" srcId="{8FE81FEC-2664-411F-AEB3-065F29F52751}" destId="{FDF61795-EF4F-DD4D-9159-4AAF6F881146}" srcOrd="0" destOrd="0" presId="urn:microsoft.com/office/officeart/2008/layout/LinedList"/>
    <dgm:cxn modelId="{9759C9F1-6967-624A-9FF9-1DD2452BA3AA}" type="presOf" srcId="{4F85505A-81B6-4FDA-A144-900B71DAD946}" destId="{C76500F5-9E3D-F842-99EC-C1DB4300D8B6}" srcOrd="0" destOrd="0" presId="urn:microsoft.com/office/officeart/2008/layout/LinedList"/>
    <dgm:cxn modelId="{1AFBC1C2-4125-A746-815F-A6C0479AAB5E}" type="presParOf" srcId="{F776D97D-7E8A-BE47-8534-04C00FFCCC4D}" destId="{3C4E0FA1-D067-AD44-8E28-106F1EE1F117}" srcOrd="0" destOrd="0" presId="urn:microsoft.com/office/officeart/2008/layout/LinedList"/>
    <dgm:cxn modelId="{DEE48448-65C4-7D43-9C6C-1C322194C845}" type="presParOf" srcId="{F776D97D-7E8A-BE47-8534-04C00FFCCC4D}" destId="{4618D61B-DCED-8E48-9FBD-90A3161B1E67}" srcOrd="1" destOrd="0" presId="urn:microsoft.com/office/officeart/2008/layout/LinedList"/>
    <dgm:cxn modelId="{1C948CC6-566C-D945-A9AA-DD3067DB7EA5}" type="presParOf" srcId="{4618D61B-DCED-8E48-9FBD-90A3161B1E67}" destId="{27290E1D-A993-FE47-AD32-264686D4D5C9}" srcOrd="0" destOrd="0" presId="urn:microsoft.com/office/officeart/2008/layout/LinedList"/>
    <dgm:cxn modelId="{40323340-BD78-3242-90F0-8760C70B54C8}" type="presParOf" srcId="{4618D61B-DCED-8E48-9FBD-90A3161B1E67}" destId="{22DDA73C-6B43-B040-875B-5AEDC5BAD42D}" srcOrd="1" destOrd="0" presId="urn:microsoft.com/office/officeart/2008/layout/LinedList"/>
    <dgm:cxn modelId="{2F01CA35-2E6B-8B4C-918E-CB7F12B2EB17}" type="presParOf" srcId="{22DDA73C-6B43-B040-875B-5AEDC5BAD42D}" destId="{0A8259C7-5577-FE4A-960D-35F40680E496}" srcOrd="0" destOrd="0" presId="urn:microsoft.com/office/officeart/2008/layout/LinedList"/>
    <dgm:cxn modelId="{85E2D432-435C-1E4C-B9EB-3486629C64F1}" type="presParOf" srcId="{22DDA73C-6B43-B040-875B-5AEDC5BAD42D}" destId="{D9A20406-96A6-E94F-A649-D259FC3E9FB5}" srcOrd="1" destOrd="0" presId="urn:microsoft.com/office/officeart/2008/layout/LinedList"/>
    <dgm:cxn modelId="{73B953AA-1A2A-F948-B838-69A40AF93991}" type="presParOf" srcId="{D9A20406-96A6-E94F-A649-D259FC3E9FB5}" destId="{355BB4CC-5E93-4246-B4DF-6F912038E788}" srcOrd="0" destOrd="0" presId="urn:microsoft.com/office/officeart/2008/layout/LinedList"/>
    <dgm:cxn modelId="{0BFB45BA-2414-1B4C-9D20-295C1A568B14}" type="presParOf" srcId="{D9A20406-96A6-E94F-A649-D259FC3E9FB5}" destId="{4586F0D8-A120-274B-BE51-856FCB4AC43F}" srcOrd="1" destOrd="0" presId="urn:microsoft.com/office/officeart/2008/layout/LinedList"/>
    <dgm:cxn modelId="{D93E62D6-26CC-3041-BEC4-1078B7F5EE28}" type="presParOf" srcId="{D9A20406-96A6-E94F-A649-D259FC3E9FB5}" destId="{2E15F8C9-5842-A144-9D5F-AAF49EBC828C}" srcOrd="2" destOrd="0" presId="urn:microsoft.com/office/officeart/2008/layout/LinedList"/>
    <dgm:cxn modelId="{5D7453AA-C784-ED40-8752-06BF4D8D8228}" type="presParOf" srcId="{22DDA73C-6B43-B040-875B-5AEDC5BAD42D}" destId="{D32907E9-4487-C641-A90B-8734AF86410A}" srcOrd="2" destOrd="0" presId="urn:microsoft.com/office/officeart/2008/layout/LinedList"/>
    <dgm:cxn modelId="{58782C78-CC2C-D84A-B7A0-1A1D448F7740}" type="presParOf" srcId="{22DDA73C-6B43-B040-875B-5AEDC5BAD42D}" destId="{ED8A1C51-E98E-2843-9399-F7BEAA0953E2}" srcOrd="3" destOrd="0" presId="urn:microsoft.com/office/officeart/2008/layout/LinedList"/>
    <dgm:cxn modelId="{963F728C-6DCE-5340-ADAF-6D26364518C4}" type="presParOf" srcId="{F776D97D-7E8A-BE47-8534-04C00FFCCC4D}" destId="{178B931F-8CEF-0149-B4DF-A88FA13E58C2}" srcOrd="2" destOrd="0" presId="urn:microsoft.com/office/officeart/2008/layout/LinedList"/>
    <dgm:cxn modelId="{4B5413E7-E374-124C-ADE9-E376B016B1AA}" type="presParOf" srcId="{F776D97D-7E8A-BE47-8534-04C00FFCCC4D}" destId="{265D5022-9B9B-BA42-88D0-37765DFBADEE}" srcOrd="3" destOrd="0" presId="urn:microsoft.com/office/officeart/2008/layout/LinedList"/>
    <dgm:cxn modelId="{85099CAB-265F-AB4A-A5E6-392E1C4AE93C}" type="presParOf" srcId="{265D5022-9B9B-BA42-88D0-37765DFBADEE}" destId="{47BBF4D0-3042-9C45-AD8E-AC9529290611}" srcOrd="0" destOrd="0" presId="urn:microsoft.com/office/officeart/2008/layout/LinedList"/>
    <dgm:cxn modelId="{6D5B2806-C37E-0A42-9682-4E7B12402D01}" type="presParOf" srcId="{265D5022-9B9B-BA42-88D0-37765DFBADEE}" destId="{8117825D-08FF-8042-8745-FC633703D5F7}" srcOrd="1" destOrd="0" presId="urn:microsoft.com/office/officeart/2008/layout/LinedList"/>
    <dgm:cxn modelId="{9626628D-7312-3D4A-81E8-4C60BB924D51}" type="presParOf" srcId="{8117825D-08FF-8042-8745-FC633703D5F7}" destId="{68351258-5A8B-754C-B6A1-9825B142B219}" srcOrd="0" destOrd="0" presId="urn:microsoft.com/office/officeart/2008/layout/LinedList"/>
    <dgm:cxn modelId="{F653DD3A-2935-454B-A4E7-D2CD5FB2C54E}" type="presParOf" srcId="{8117825D-08FF-8042-8745-FC633703D5F7}" destId="{5FE2E143-7FA8-A043-B610-C273DA4DDD8B}" srcOrd="1" destOrd="0" presId="urn:microsoft.com/office/officeart/2008/layout/LinedList"/>
    <dgm:cxn modelId="{6EB2913B-BDE1-6D45-83E2-F4243409489A}" type="presParOf" srcId="{5FE2E143-7FA8-A043-B610-C273DA4DDD8B}" destId="{DD4CD826-FC02-E348-A6C9-0DC2E2D9C29B}" srcOrd="0" destOrd="0" presId="urn:microsoft.com/office/officeart/2008/layout/LinedList"/>
    <dgm:cxn modelId="{2744F6A2-A406-3A4D-A021-EBE446961DC9}" type="presParOf" srcId="{5FE2E143-7FA8-A043-B610-C273DA4DDD8B}" destId="{40AD39FF-552E-3645-816F-DA192029EE94}" srcOrd="1" destOrd="0" presId="urn:microsoft.com/office/officeart/2008/layout/LinedList"/>
    <dgm:cxn modelId="{B2EFF51F-B7A0-5247-855A-5DF225E76E44}" type="presParOf" srcId="{5FE2E143-7FA8-A043-B610-C273DA4DDD8B}" destId="{A23BCA2D-2ABE-AD4A-B328-864E09D9D53A}" srcOrd="2" destOrd="0" presId="urn:microsoft.com/office/officeart/2008/layout/LinedList"/>
    <dgm:cxn modelId="{054EE277-AF92-A14F-B8DF-8CD00E2F546F}" type="presParOf" srcId="{8117825D-08FF-8042-8745-FC633703D5F7}" destId="{3C32CEDB-4D51-DE42-A3D8-8AC9E88624F2}" srcOrd="2" destOrd="0" presId="urn:microsoft.com/office/officeart/2008/layout/LinedList"/>
    <dgm:cxn modelId="{45056D0C-8B13-EA4F-9C1C-34CD6E5CC0A8}" type="presParOf" srcId="{8117825D-08FF-8042-8745-FC633703D5F7}" destId="{EAF5A931-D6EC-9745-891E-D2432D3F82C1}" srcOrd="3" destOrd="0" presId="urn:microsoft.com/office/officeart/2008/layout/LinedList"/>
    <dgm:cxn modelId="{F181DF5D-631B-E04B-AE77-22B190EF9699}" type="presParOf" srcId="{F776D97D-7E8A-BE47-8534-04C00FFCCC4D}" destId="{913B5E25-C84D-514D-AB84-FB479AF2BAA5}" srcOrd="4" destOrd="0" presId="urn:microsoft.com/office/officeart/2008/layout/LinedList"/>
    <dgm:cxn modelId="{730F3869-EADB-AA4E-9877-72AC11B368CE}" type="presParOf" srcId="{F776D97D-7E8A-BE47-8534-04C00FFCCC4D}" destId="{6DCC70ED-4D75-B243-B2A7-47ECDF797974}" srcOrd="5" destOrd="0" presId="urn:microsoft.com/office/officeart/2008/layout/LinedList"/>
    <dgm:cxn modelId="{F1A74471-8FDE-B547-8DB9-C3BEBDE9484C}" type="presParOf" srcId="{6DCC70ED-4D75-B243-B2A7-47ECDF797974}" destId="{3E5AB2BF-A462-A841-B59B-E575612010D9}" srcOrd="0" destOrd="0" presId="urn:microsoft.com/office/officeart/2008/layout/LinedList"/>
    <dgm:cxn modelId="{D8EE97EF-C58E-CA4D-935F-3696E76DCAD4}" type="presParOf" srcId="{6DCC70ED-4D75-B243-B2A7-47ECDF797974}" destId="{A8F50829-4BAB-7C4A-AA30-84E2D099EB01}" srcOrd="1" destOrd="0" presId="urn:microsoft.com/office/officeart/2008/layout/LinedList"/>
    <dgm:cxn modelId="{55305C6D-EBD9-6147-924D-7A520F9C2F7B}" type="presParOf" srcId="{A8F50829-4BAB-7C4A-AA30-84E2D099EB01}" destId="{B00668AF-A753-A947-B0E8-8227A583AE63}" srcOrd="0" destOrd="0" presId="urn:microsoft.com/office/officeart/2008/layout/LinedList"/>
    <dgm:cxn modelId="{BC083303-4717-3047-BDAF-AB372A513541}" type="presParOf" srcId="{A8F50829-4BAB-7C4A-AA30-84E2D099EB01}" destId="{7513036D-86F8-6D46-87EA-832DD97DEE31}" srcOrd="1" destOrd="0" presId="urn:microsoft.com/office/officeart/2008/layout/LinedList"/>
    <dgm:cxn modelId="{1E734147-96C9-B844-A363-F3A3E5B41FA0}" type="presParOf" srcId="{7513036D-86F8-6D46-87EA-832DD97DEE31}" destId="{CC7DA8AC-3BF7-C34B-81F7-1982D6060B6D}" srcOrd="0" destOrd="0" presId="urn:microsoft.com/office/officeart/2008/layout/LinedList"/>
    <dgm:cxn modelId="{DB84297B-E3C6-194F-91AB-44DA723AE4C7}" type="presParOf" srcId="{7513036D-86F8-6D46-87EA-832DD97DEE31}" destId="{C5AD48B0-9931-9B4D-A60B-A844B7F448FC}" srcOrd="1" destOrd="0" presId="urn:microsoft.com/office/officeart/2008/layout/LinedList"/>
    <dgm:cxn modelId="{AC329C1A-F5AE-5D48-9B83-435F7E1C408C}" type="presParOf" srcId="{7513036D-86F8-6D46-87EA-832DD97DEE31}" destId="{739BA94D-B766-5549-A0A2-0A928B4B7133}" srcOrd="2" destOrd="0" presId="urn:microsoft.com/office/officeart/2008/layout/LinedList"/>
    <dgm:cxn modelId="{C5164D36-7D9B-844B-AFB2-C871EE520B4C}" type="presParOf" srcId="{A8F50829-4BAB-7C4A-AA30-84E2D099EB01}" destId="{1486AE56-865C-6E48-9D6E-6B6DFA851578}" srcOrd="2" destOrd="0" presId="urn:microsoft.com/office/officeart/2008/layout/LinedList"/>
    <dgm:cxn modelId="{3D6C1D07-B700-D74A-9FEF-2D02E52C7767}" type="presParOf" srcId="{A8F50829-4BAB-7C4A-AA30-84E2D099EB01}" destId="{B12D3693-6970-B94A-AB2E-8B150F518B73}" srcOrd="3" destOrd="0" presId="urn:microsoft.com/office/officeart/2008/layout/LinedList"/>
    <dgm:cxn modelId="{F200239E-02AD-F244-964C-597398F50846}" type="presParOf" srcId="{F776D97D-7E8A-BE47-8534-04C00FFCCC4D}" destId="{88532B37-2569-E445-B003-569B3ACBA8CA}" srcOrd="6" destOrd="0" presId="urn:microsoft.com/office/officeart/2008/layout/LinedList"/>
    <dgm:cxn modelId="{0FE2B243-C37E-B148-ADAD-B485F82713A6}" type="presParOf" srcId="{F776D97D-7E8A-BE47-8534-04C00FFCCC4D}" destId="{27C10060-401A-7945-9D2A-17F166E50813}" srcOrd="7" destOrd="0" presId="urn:microsoft.com/office/officeart/2008/layout/LinedList"/>
    <dgm:cxn modelId="{901EE5F2-0C91-0549-8BB5-B68C7AFBF1C6}" type="presParOf" srcId="{27C10060-401A-7945-9D2A-17F166E50813}" destId="{C76500F5-9E3D-F842-99EC-C1DB4300D8B6}" srcOrd="0" destOrd="0" presId="urn:microsoft.com/office/officeart/2008/layout/LinedList"/>
    <dgm:cxn modelId="{55FFBF0E-D38C-F848-BEEF-76F14AD0E52B}" type="presParOf" srcId="{27C10060-401A-7945-9D2A-17F166E50813}" destId="{18B63E3F-6E39-1A43-89A5-CF1EF0E2CD9D}" srcOrd="1" destOrd="0" presId="urn:microsoft.com/office/officeart/2008/layout/LinedList"/>
    <dgm:cxn modelId="{D1DAE132-899B-7A41-9B16-38DA3558D999}" type="presParOf" srcId="{18B63E3F-6E39-1A43-89A5-CF1EF0E2CD9D}" destId="{7614AAED-BC05-C04C-AA76-2598331FEA14}" srcOrd="0" destOrd="0" presId="urn:microsoft.com/office/officeart/2008/layout/LinedList"/>
    <dgm:cxn modelId="{B38F40B3-CD88-5C41-ADF6-9F20DA6886C7}" type="presParOf" srcId="{18B63E3F-6E39-1A43-89A5-CF1EF0E2CD9D}" destId="{5D3E0464-418A-564F-B2E6-DCDA7E5525CA}" srcOrd="1" destOrd="0" presId="urn:microsoft.com/office/officeart/2008/layout/LinedList"/>
    <dgm:cxn modelId="{84628A23-95A5-064C-866C-7BFD66FC4172}" type="presParOf" srcId="{5D3E0464-418A-564F-B2E6-DCDA7E5525CA}" destId="{53A5F1A9-72FB-CC4A-98FD-3028E50DEEE3}" srcOrd="0" destOrd="0" presId="urn:microsoft.com/office/officeart/2008/layout/LinedList"/>
    <dgm:cxn modelId="{8B6772C7-F7F1-8142-B4F4-FA8B72240E1F}" type="presParOf" srcId="{5D3E0464-418A-564F-B2E6-DCDA7E5525CA}" destId="{4249D1DC-A83D-314A-B537-01066820A2A2}" srcOrd="1" destOrd="0" presId="urn:microsoft.com/office/officeart/2008/layout/LinedList"/>
    <dgm:cxn modelId="{02D96DEC-77B9-9242-AA46-7ED4EE23BB84}" type="presParOf" srcId="{5D3E0464-418A-564F-B2E6-DCDA7E5525CA}" destId="{24573E07-646E-EE40-91F5-5D1B85DFB7A5}" srcOrd="2" destOrd="0" presId="urn:microsoft.com/office/officeart/2008/layout/LinedList"/>
    <dgm:cxn modelId="{08AFC2EC-BC3C-D444-991D-9088985A82D7}" type="presParOf" srcId="{18B63E3F-6E39-1A43-89A5-CF1EF0E2CD9D}" destId="{0D57756D-529C-2140-A977-BD0E25A5CF9F}" srcOrd="2" destOrd="0" presId="urn:microsoft.com/office/officeart/2008/layout/LinedList"/>
    <dgm:cxn modelId="{693A3E82-CADE-6A44-B958-AA563416F281}" type="presParOf" srcId="{18B63E3F-6E39-1A43-89A5-CF1EF0E2CD9D}" destId="{F09EA6CB-33D3-8D42-AA93-5A54221B358E}" srcOrd="3" destOrd="0" presId="urn:microsoft.com/office/officeart/2008/layout/LinedList"/>
    <dgm:cxn modelId="{12D23EA2-0ED9-D34E-B5ED-F5D3205CAB99}" type="presParOf" srcId="{F776D97D-7E8A-BE47-8534-04C00FFCCC4D}" destId="{F5770AFA-66ED-0C4C-805A-0A58C20E9262}" srcOrd="8" destOrd="0" presId="urn:microsoft.com/office/officeart/2008/layout/LinedList"/>
    <dgm:cxn modelId="{D6655B2D-64A9-7743-802F-4F8E778B3C33}" type="presParOf" srcId="{F776D97D-7E8A-BE47-8534-04C00FFCCC4D}" destId="{F891B2B1-AF2F-6B4A-BB1C-410B26CB87A9}" srcOrd="9" destOrd="0" presId="urn:microsoft.com/office/officeart/2008/layout/LinedList"/>
    <dgm:cxn modelId="{318C1DAB-A068-964F-A17E-140AD336B1BF}" type="presParOf" srcId="{F891B2B1-AF2F-6B4A-BB1C-410B26CB87A9}" destId="{7543777C-4617-0343-8040-A73DD2FC544E}" srcOrd="0" destOrd="0" presId="urn:microsoft.com/office/officeart/2008/layout/LinedList"/>
    <dgm:cxn modelId="{B8AF4568-9B82-DA44-AD5C-EA377FA2D9B3}" type="presParOf" srcId="{F891B2B1-AF2F-6B4A-BB1C-410B26CB87A9}" destId="{1F14637B-F64E-2B44-B962-58D4B9D01816}" srcOrd="1" destOrd="0" presId="urn:microsoft.com/office/officeart/2008/layout/LinedList"/>
    <dgm:cxn modelId="{4658BBE0-0059-7746-8015-ACCF9C12F94D}" type="presParOf" srcId="{1F14637B-F64E-2B44-B962-58D4B9D01816}" destId="{C5E85A61-2F53-ED40-B82C-D1234507F0B9}" srcOrd="0" destOrd="0" presId="urn:microsoft.com/office/officeart/2008/layout/LinedList"/>
    <dgm:cxn modelId="{EEFBE36F-E91C-3F40-963E-7DFDA2159A59}" type="presParOf" srcId="{1F14637B-F64E-2B44-B962-58D4B9D01816}" destId="{A74182B4-4E0B-8C41-8815-820CE83D2B24}" srcOrd="1" destOrd="0" presId="urn:microsoft.com/office/officeart/2008/layout/LinedList"/>
    <dgm:cxn modelId="{F7097533-54BF-4B46-AD4D-92D21EEBFDFE}" type="presParOf" srcId="{A74182B4-4E0B-8C41-8815-820CE83D2B24}" destId="{F42ED7E8-626D-8844-B304-8CB707F5C617}" srcOrd="0" destOrd="0" presId="urn:microsoft.com/office/officeart/2008/layout/LinedList"/>
    <dgm:cxn modelId="{154656EA-373C-3444-B79D-76EDB13C71D0}" type="presParOf" srcId="{A74182B4-4E0B-8C41-8815-820CE83D2B24}" destId="{FDF61795-EF4F-DD4D-9159-4AAF6F881146}" srcOrd="1" destOrd="0" presId="urn:microsoft.com/office/officeart/2008/layout/LinedList"/>
    <dgm:cxn modelId="{8D205AE8-2368-B64F-A428-DA96C0D8A08F}" type="presParOf" srcId="{A74182B4-4E0B-8C41-8815-820CE83D2B24}" destId="{8A4368D5-9931-DE4B-BB7D-B49BEF583F76}" srcOrd="2" destOrd="0" presId="urn:microsoft.com/office/officeart/2008/layout/LinedList"/>
    <dgm:cxn modelId="{A7BBB921-7E0D-5D41-9EFD-6FA175CB64CE}" type="presParOf" srcId="{1F14637B-F64E-2B44-B962-58D4B9D01816}" destId="{C75E1AE3-DD31-AD48-9D72-710374FAA08B}" srcOrd="2" destOrd="0" presId="urn:microsoft.com/office/officeart/2008/layout/LinedList"/>
    <dgm:cxn modelId="{6429F904-383C-C243-9E84-BE55B6F1F30B}" type="presParOf" srcId="{1F14637B-F64E-2B44-B962-58D4B9D01816}" destId="{3B2061BB-F946-524B-A959-DFB71D9FE3F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E0FA1-D067-AD44-8E28-106F1EE1F117}">
      <dsp:nvSpPr>
        <dsp:cNvPr id="0" name=""/>
        <dsp:cNvSpPr/>
      </dsp:nvSpPr>
      <dsp:spPr>
        <a:xfrm>
          <a:off x="0" y="531"/>
          <a:ext cx="886142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290E1D-A993-FE47-AD32-264686D4D5C9}">
      <dsp:nvSpPr>
        <dsp:cNvPr id="0" name=""/>
        <dsp:cNvSpPr/>
      </dsp:nvSpPr>
      <dsp:spPr>
        <a:xfrm>
          <a:off x="0" y="531"/>
          <a:ext cx="1767092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b="1" i="0" kern="1200" dirty="0">
              <a:latin typeface="Amasis MT Pro Medium" panose="02040604050005020304" pitchFamily="18" charset="-94"/>
              <a:cs typeface="Arial Black" panose="020B0604020202020204" pitchFamily="34" charset="0"/>
            </a:rPr>
            <a:t>ECB</a:t>
          </a:r>
        </a:p>
      </dsp:txBody>
      <dsp:txXfrm>
        <a:off x="0" y="531"/>
        <a:ext cx="1767092" cy="870055"/>
      </dsp:txXfrm>
    </dsp:sp>
    <dsp:sp modelId="{4586F0D8-A120-274B-BE51-856FCB4AC43F}">
      <dsp:nvSpPr>
        <dsp:cNvPr id="0" name=""/>
        <dsp:cNvSpPr/>
      </dsp:nvSpPr>
      <dsp:spPr>
        <a:xfrm>
          <a:off x="1879857" y="40040"/>
          <a:ext cx="6958866" cy="790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latin typeface="Amasis MT Pro Medium" panose="02040604050005020304" pitchFamily="18" charset="-94"/>
            </a:rPr>
            <a:t>Basit, örüntüleri korur (güvenli değil)</a:t>
          </a:r>
          <a:endParaRPr lang="tr-TR" sz="1800" b="0" i="0" kern="1200" dirty="0">
            <a:latin typeface="Amasis MT Pro Medium" panose="02040604050005020304" pitchFamily="18" charset="-94"/>
            <a:cs typeface="Arial" panose="020B0604020202020204" pitchFamily="34" charset="0"/>
          </a:endParaRPr>
        </a:p>
      </dsp:txBody>
      <dsp:txXfrm>
        <a:off x="1879857" y="40040"/>
        <a:ext cx="6958866" cy="790186"/>
      </dsp:txXfrm>
    </dsp:sp>
    <dsp:sp modelId="{D32907E9-4487-C641-A90B-8734AF86410A}">
      <dsp:nvSpPr>
        <dsp:cNvPr id="0" name=""/>
        <dsp:cNvSpPr/>
      </dsp:nvSpPr>
      <dsp:spPr>
        <a:xfrm>
          <a:off x="1758469" y="740580"/>
          <a:ext cx="706837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78B931F-8CEF-0149-B4DF-A88FA13E58C2}">
      <dsp:nvSpPr>
        <dsp:cNvPr id="0" name=""/>
        <dsp:cNvSpPr/>
      </dsp:nvSpPr>
      <dsp:spPr>
        <a:xfrm>
          <a:off x="0" y="870586"/>
          <a:ext cx="886142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7BBF4D0-3042-9C45-AD8E-AC9529290611}">
      <dsp:nvSpPr>
        <dsp:cNvPr id="0" name=""/>
        <dsp:cNvSpPr/>
      </dsp:nvSpPr>
      <dsp:spPr>
        <a:xfrm>
          <a:off x="0" y="870586"/>
          <a:ext cx="1760169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b="1" i="0" kern="1200" dirty="0">
              <a:latin typeface="Amasis MT Pro Medium" panose="02040604050005020304" pitchFamily="18" charset="-94"/>
              <a:cs typeface="Arial Black" panose="020B0604020202020204" pitchFamily="34" charset="0"/>
            </a:rPr>
            <a:t>CBC</a:t>
          </a:r>
        </a:p>
      </dsp:txBody>
      <dsp:txXfrm>
        <a:off x="0" y="870586"/>
        <a:ext cx="1760169" cy="870055"/>
      </dsp:txXfrm>
    </dsp:sp>
    <dsp:sp modelId="{40AD39FF-552E-3645-816F-DA192029EE94}">
      <dsp:nvSpPr>
        <dsp:cNvPr id="0" name=""/>
        <dsp:cNvSpPr/>
      </dsp:nvSpPr>
      <dsp:spPr>
        <a:xfrm>
          <a:off x="1881957" y="910095"/>
          <a:ext cx="6966353" cy="790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latin typeface="Amasis MT Pro Medium" panose="02040604050005020304" pitchFamily="18" charset="-94"/>
            </a:rPr>
            <a:t>Her blok bir öncekine bağlıdır (daha güvenli)</a:t>
          </a:r>
          <a:endParaRPr lang="tr-TR" sz="1800" b="0" i="0" kern="1200" dirty="0">
            <a:latin typeface="Amasis MT Pro Medium" panose="02040604050005020304" pitchFamily="18" charset="-94"/>
            <a:cs typeface="Arial" panose="020B0604020202020204" pitchFamily="34" charset="0"/>
          </a:endParaRPr>
        </a:p>
      </dsp:txBody>
      <dsp:txXfrm>
        <a:off x="1881957" y="910095"/>
        <a:ext cx="6966353" cy="790186"/>
      </dsp:txXfrm>
    </dsp:sp>
    <dsp:sp modelId="{3C32CEDB-4D51-DE42-A3D8-8AC9E88624F2}">
      <dsp:nvSpPr>
        <dsp:cNvPr id="0" name=""/>
        <dsp:cNvSpPr/>
      </dsp:nvSpPr>
      <dsp:spPr>
        <a:xfrm>
          <a:off x="1760169" y="1700282"/>
          <a:ext cx="704067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13B5E25-C84D-514D-AB84-FB479AF2BAA5}">
      <dsp:nvSpPr>
        <dsp:cNvPr id="0" name=""/>
        <dsp:cNvSpPr/>
      </dsp:nvSpPr>
      <dsp:spPr>
        <a:xfrm>
          <a:off x="0" y="1740641"/>
          <a:ext cx="886142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5AB2BF-A462-A841-B59B-E575612010D9}">
      <dsp:nvSpPr>
        <dsp:cNvPr id="0" name=""/>
        <dsp:cNvSpPr/>
      </dsp:nvSpPr>
      <dsp:spPr>
        <a:xfrm>
          <a:off x="0" y="1740641"/>
          <a:ext cx="1770554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b="1" i="0" kern="1200" dirty="0">
              <a:latin typeface="Amasis MT Pro Medium" panose="02040604050005020304" pitchFamily="18" charset="-94"/>
              <a:cs typeface="Arial Black" panose="020B0604020202020204" pitchFamily="34" charset="0"/>
            </a:rPr>
            <a:t>CFB</a:t>
          </a:r>
        </a:p>
      </dsp:txBody>
      <dsp:txXfrm>
        <a:off x="0" y="1740641"/>
        <a:ext cx="1770554" cy="870055"/>
      </dsp:txXfrm>
    </dsp:sp>
    <dsp:sp modelId="{C5AD48B0-9931-9B4D-A60B-A844B7F448FC}">
      <dsp:nvSpPr>
        <dsp:cNvPr id="0" name=""/>
        <dsp:cNvSpPr/>
      </dsp:nvSpPr>
      <dsp:spPr>
        <a:xfrm>
          <a:off x="1883887" y="1780150"/>
          <a:ext cx="6957903" cy="790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latin typeface="Amasis MT Pro Medium" panose="02040604050005020304" pitchFamily="18" charset="-94"/>
            </a:rPr>
            <a:t>Bit-bit şifreleme, akan veri için uygundur</a:t>
          </a:r>
          <a:endParaRPr lang="tr-TR" sz="1800" b="0" i="0" kern="1200" dirty="0">
            <a:latin typeface="Amasis MT Pro Medium" panose="02040604050005020304" pitchFamily="18" charset="-94"/>
            <a:cs typeface="Arial" panose="020B0604020202020204" pitchFamily="34" charset="0"/>
          </a:endParaRPr>
        </a:p>
      </dsp:txBody>
      <dsp:txXfrm>
        <a:off x="1883887" y="1780150"/>
        <a:ext cx="6957903" cy="790186"/>
      </dsp:txXfrm>
    </dsp:sp>
    <dsp:sp modelId="{1486AE56-865C-6E48-9D6E-6B6DFA851578}">
      <dsp:nvSpPr>
        <dsp:cNvPr id="0" name=""/>
        <dsp:cNvSpPr/>
      </dsp:nvSpPr>
      <dsp:spPr>
        <a:xfrm>
          <a:off x="1770554" y="2570337"/>
          <a:ext cx="708221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8532B37-2569-E445-B003-569B3ACBA8CA}">
      <dsp:nvSpPr>
        <dsp:cNvPr id="0" name=""/>
        <dsp:cNvSpPr/>
      </dsp:nvSpPr>
      <dsp:spPr>
        <a:xfrm>
          <a:off x="0" y="2610696"/>
          <a:ext cx="886142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76500F5-9E3D-F842-99EC-C1DB4300D8B6}">
      <dsp:nvSpPr>
        <dsp:cNvPr id="0" name=""/>
        <dsp:cNvSpPr/>
      </dsp:nvSpPr>
      <dsp:spPr>
        <a:xfrm>
          <a:off x="0" y="2610696"/>
          <a:ext cx="1756708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b="1" i="0" kern="1200" dirty="0">
              <a:latin typeface="Amasis MT Pro Medium" panose="02040604050005020304" pitchFamily="18" charset="-94"/>
              <a:cs typeface="Arial Black" panose="020B0604020202020204" pitchFamily="34" charset="0"/>
            </a:rPr>
            <a:t>OFB</a:t>
          </a:r>
        </a:p>
      </dsp:txBody>
      <dsp:txXfrm>
        <a:off x="0" y="2610696"/>
        <a:ext cx="1756708" cy="870055"/>
      </dsp:txXfrm>
    </dsp:sp>
    <dsp:sp modelId="{4249D1DC-A83D-314A-B537-01066820A2A2}">
      <dsp:nvSpPr>
        <dsp:cNvPr id="0" name=""/>
        <dsp:cNvSpPr/>
      </dsp:nvSpPr>
      <dsp:spPr>
        <a:xfrm>
          <a:off x="1882324" y="2633572"/>
          <a:ext cx="6965961" cy="790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 err="1">
              <a:latin typeface="Amasis MT Pro Medium" panose="02040604050005020304" pitchFamily="18" charset="-94"/>
            </a:rPr>
            <a:t>CFB’ye</a:t>
          </a:r>
          <a:r>
            <a:rPr lang="tr-TR" sz="1800" kern="1200" dirty="0">
              <a:latin typeface="Amasis MT Pro Medium" panose="02040604050005020304" pitchFamily="18" charset="-94"/>
            </a:rPr>
            <a:t> benzer, çıktı geri beslenir</a:t>
          </a:r>
          <a:endParaRPr lang="tr-TR" sz="1800" b="0" i="0" kern="1200" dirty="0">
            <a:latin typeface="Amasis MT Pro Medium" panose="02040604050005020304" pitchFamily="18" charset="-94"/>
            <a:cs typeface="Arial" panose="020B0604020202020204" pitchFamily="34" charset="0"/>
          </a:endParaRPr>
        </a:p>
      </dsp:txBody>
      <dsp:txXfrm>
        <a:off x="1882324" y="2633572"/>
        <a:ext cx="6965961" cy="790186"/>
      </dsp:txXfrm>
    </dsp:sp>
    <dsp:sp modelId="{0D57756D-529C-2140-A977-BD0E25A5CF9F}">
      <dsp:nvSpPr>
        <dsp:cNvPr id="0" name=""/>
        <dsp:cNvSpPr/>
      </dsp:nvSpPr>
      <dsp:spPr>
        <a:xfrm>
          <a:off x="1756708" y="3440392"/>
          <a:ext cx="702683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5770AFA-66ED-0C4C-805A-0A58C20E9262}">
      <dsp:nvSpPr>
        <dsp:cNvPr id="0" name=""/>
        <dsp:cNvSpPr/>
      </dsp:nvSpPr>
      <dsp:spPr>
        <a:xfrm>
          <a:off x="0" y="3480751"/>
          <a:ext cx="886142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543777C-4617-0343-8040-A73DD2FC544E}">
      <dsp:nvSpPr>
        <dsp:cNvPr id="0" name=""/>
        <dsp:cNvSpPr/>
      </dsp:nvSpPr>
      <dsp:spPr>
        <a:xfrm>
          <a:off x="0" y="3480751"/>
          <a:ext cx="1716901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b="1" i="0" kern="1200" dirty="0">
              <a:latin typeface="Amasis MT Pro Medium" panose="02040604050005020304" pitchFamily="18" charset="-94"/>
              <a:cs typeface="Arial Black" panose="020B0604020202020204" pitchFamily="34" charset="0"/>
            </a:rPr>
            <a:t>CTR</a:t>
          </a:r>
        </a:p>
      </dsp:txBody>
      <dsp:txXfrm>
        <a:off x="0" y="3480751"/>
        <a:ext cx="1716901" cy="870055"/>
      </dsp:txXfrm>
    </dsp:sp>
    <dsp:sp modelId="{FDF61795-EF4F-DD4D-9159-4AAF6F881146}">
      <dsp:nvSpPr>
        <dsp:cNvPr id="0" name=""/>
        <dsp:cNvSpPr/>
      </dsp:nvSpPr>
      <dsp:spPr>
        <a:xfrm>
          <a:off x="1758670" y="3520261"/>
          <a:ext cx="7013040" cy="790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latin typeface="Amasis MT Pro Medium" panose="02040604050005020304" pitchFamily="18" charset="-94"/>
            </a:rPr>
            <a:t>Sayaç kullanır, </a:t>
          </a:r>
          <a:r>
            <a:rPr lang="tr-TR" sz="1800" kern="1200" dirty="0" err="1">
              <a:latin typeface="Amasis MT Pro Medium" panose="02040604050005020304" pitchFamily="18" charset="-94"/>
            </a:rPr>
            <a:t>paralelleştirme</a:t>
          </a:r>
          <a:r>
            <a:rPr lang="tr-TR" sz="1800" kern="1200" dirty="0">
              <a:latin typeface="Amasis MT Pro Medium" panose="02040604050005020304" pitchFamily="18" charset="-94"/>
            </a:rPr>
            <a:t> uygundur</a:t>
          </a:r>
          <a:endParaRPr lang="tr-TR" sz="1800" b="0" i="0" kern="1200" dirty="0">
            <a:latin typeface="Amasis MT Pro Medium" panose="02040604050005020304" pitchFamily="18" charset="-94"/>
            <a:cs typeface="Arial" panose="020B0604020202020204" pitchFamily="34" charset="0"/>
          </a:endParaRPr>
        </a:p>
      </dsp:txBody>
      <dsp:txXfrm>
        <a:off x="1758670" y="3520261"/>
        <a:ext cx="7013040" cy="790186"/>
      </dsp:txXfrm>
    </dsp:sp>
    <dsp:sp modelId="{C75E1AE3-DD31-AD48-9D72-710374FAA08B}">
      <dsp:nvSpPr>
        <dsp:cNvPr id="0" name=""/>
        <dsp:cNvSpPr/>
      </dsp:nvSpPr>
      <dsp:spPr>
        <a:xfrm>
          <a:off x="1716901" y="4310447"/>
          <a:ext cx="686760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75127BB8-36A9-6BFA-7007-D84F312706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tr-TR" sz="1200"/>
            </a:lvl1pPr>
          </a:lstStyle>
          <a:p>
            <a:pPr rtl="0"/>
            <a:endParaRPr lang="tr-TR"/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355923C2-8767-F856-585C-DC1948C11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tr-TR" sz="1200"/>
            </a:lvl1pPr>
          </a:lstStyle>
          <a:p>
            <a:pPr rtl="0"/>
            <a:fld id="{3D2AF11E-C696-4382-A9C7-9188AC6B385A}" type="datetime1">
              <a:rPr lang="tr-TR" smtClean="0"/>
              <a:t>18.04.2025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A68407F-B311-7FF6-2ACB-3FAF0BF3AB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tr-TR" sz="1200"/>
            </a:lvl1pPr>
          </a:lstStyle>
          <a:p>
            <a:pPr rtl="0"/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7B6A444-69DF-AE10-DCD7-A23AEE20C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tr-TR" sz="1200"/>
            </a:lvl1pPr>
          </a:lstStyle>
          <a:p>
            <a:pPr rtl="0"/>
            <a:fld id="{B3BF5047-6CED-44CC-A86C-D48A653D0A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73914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tr-TR"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tr-TR" sz="1200"/>
            </a:lvl1pPr>
          </a:lstStyle>
          <a:p>
            <a:pPr rtl="0"/>
            <a:fld id="{4F8A8CEF-097A-4F5E-9668-3AF23A405852}" type="datetime1">
              <a:rPr lang="tr-TR" smtClean="0"/>
              <a:t>18.04.2025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tr-TR"/>
            </a:defPPr>
          </a:lstStyle>
          <a:p>
            <a:pPr rtl="0"/>
            <a:endParaRPr lang="tr-TR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tr-TR"/>
            </a:def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tr-TR" sz="1200"/>
            </a:lvl1pPr>
          </a:lstStyle>
          <a:p>
            <a:pPr rtl="0"/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tr-TR" sz="1200"/>
            </a:lvl1pPr>
          </a:lstStyle>
          <a:p>
            <a:pPr rtl="0"/>
            <a:fld id="{339D21CC-DD94-204E-93C8-E1AAF3084C8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339D21CC-DD94-204E-93C8-E1AAF3084C8D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1593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58473-E2EF-52B6-EF62-32757EDE9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>
            <a:extLst>
              <a:ext uri="{FF2B5EF4-FFF2-40B4-BE49-F238E27FC236}">
                <a16:creationId xmlns:a16="http://schemas.microsoft.com/office/drawing/2014/main" id="{2E084BBA-FD41-3BE1-5311-B206674DE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>
            <a:extLst>
              <a:ext uri="{FF2B5EF4-FFF2-40B4-BE49-F238E27FC236}">
                <a16:creationId xmlns:a16="http://schemas.microsoft.com/office/drawing/2014/main" id="{DF1B68EA-6EAF-426D-BA06-F7F2FBA2AA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31CB783-4C6D-0D2C-3BEC-F9C2BD3C1A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339D21CC-DD94-204E-93C8-E1AAF3084C8D}" type="slidenum">
              <a:rPr lang="tr-TR" smtClean="0"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42634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65000-820F-9E3D-04DD-F39ED98D5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>
            <a:extLst>
              <a:ext uri="{FF2B5EF4-FFF2-40B4-BE49-F238E27FC236}">
                <a16:creationId xmlns:a16="http://schemas.microsoft.com/office/drawing/2014/main" id="{600E20D8-B6AC-389D-77AB-EEE1C92B80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>
            <a:extLst>
              <a:ext uri="{FF2B5EF4-FFF2-40B4-BE49-F238E27FC236}">
                <a16:creationId xmlns:a16="http://schemas.microsoft.com/office/drawing/2014/main" id="{80FB73D7-D7ED-3033-5B0A-E902316DD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209A38F-2E5B-9250-D76E-7B0186B842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339D21CC-DD94-204E-93C8-E1AAF3084C8D}" type="slidenum">
              <a:rPr lang="tr-TR" smtClean="0"/>
              <a:t>12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69064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58428-C462-8514-7309-0C62CF4FF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>
            <a:extLst>
              <a:ext uri="{FF2B5EF4-FFF2-40B4-BE49-F238E27FC236}">
                <a16:creationId xmlns:a16="http://schemas.microsoft.com/office/drawing/2014/main" id="{40080ADA-74D9-216D-20C2-5913525D4A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>
            <a:extLst>
              <a:ext uri="{FF2B5EF4-FFF2-40B4-BE49-F238E27FC236}">
                <a16:creationId xmlns:a16="http://schemas.microsoft.com/office/drawing/2014/main" id="{05B15A90-2E02-EA39-0F00-11D4060148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0CB094B-12FB-4FBB-97F4-08D986FCC6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339D21CC-DD94-204E-93C8-E1AAF3084C8D}" type="slidenum">
              <a:rPr lang="tr-TR" smtClean="0"/>
              <a:t>13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83705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7F2EF-76BB-D19F-2FFF-D374C6B6A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>
            <a:extLst>
              <a:ext uri="{FF2B5EF4-FFF2-40B4-BE49-F238E27FC236}">
                <a16:creationId xmlns:a16="http://schemas.microsoft.com/office/drawing/2014/main" id="{C2221FC3-48CE-7EE8-6008-B62F826E07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>
            <a:extLst>
              <a:ext uri="{FF2B5EF4-FFF2-40B4-BE49-F238E27FC236}">
                <a16:creationId xmlns:a16="http://schemas.microsoft.com/office/drawing/2014/main" id="{B90A80D1-598F-8C20-E44A-67A9D5C2F8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761F945-BB85-3633-C4BA-91B5FCBC2E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339D21CC-DD94-204E-93C8-E1AAF3084C8D}" type="slidenum">
              <a:rPr lang="tr-TR" smtClean="0"/>
              <a:t>14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1339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B0385-EE15-84DE-9491-4C34C2AD7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>
            <a:extLst>
              <a:ext uri="{FF2B5EF4-FFF2-40B4-BE49-F238E27FC236}">
                <a16:creationId xmlns:a16="http://schemas.microsoft.com/office/drawing/2014/main" id="{2BCD066D-9A30-5DF6-117D-1AEDA42762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>
            <a:extLst>
              <a:ext uri="{FF2B5EF4-FFF2-40B4-BE49-F238E27FC236}">
                <a16:creationId xmlns:a16="http://schemas.microsoft.com/office/drawing/2014/main" id="{19420F57-0551-D71E-CBB5-C7A087DDF6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8895EA9-80E5-58B1-13D9-E6E9D47D2C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339D21CC-DD94-204E-93C8-E1AAF3084C8D}" type="slidenum">
              <a:rPr lang="tr-TR" smtClean="0"/>
              <a:t>17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29795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E0C5D-1F22-0BAA-DF23-F07FFCF50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>
            <a:extLst>
              <a:ext uri="{FF2B5EF4-FFF2-40B4-BE49-F238E27FC236}">
                <a16:creationId xmlns:a16="http://schemas.microsoft.com/office/drawing/2014/main" id="{0C2711F7-C47E-C80E-736E-6A315D0E90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>
            <a:extLst>
              <a:ext uri="{FF2B5EF4-FFF2-40B4-BE49-F238E27FC236}">
                <a16:creationId xmlns:a16="http://schemas.microsoft.com/office/drawing/2014/main" id="{78CDDFA7-25A7-5628-0C19-ED5E25BB87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62BB4AB-2A2F-7A02-779B-67685AA1E1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339D21CC-DD94-204E-93C8-E1AAF3084C8D}" type="slidenum">
              <a:rPr lang="tr-TR" smtClean="0"/>
              <a:t>18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92820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339D21CC-DD94-204E-93C8-E1AAF3084C8D}" type="slidenum">
              <a:rPr lang="tr-TR" smtClean="0"/>
              <a:t>19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67395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339D21CC-DD94-204E-93C8-E1AAF3084C8D}" type="slidenum">
              <a:rPr lang="tr-TR" smtClean="0"/>
              <a:t>23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98687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endParaRPr lang="tr-TR" sz="1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339D21CC-DD94-204E-93C8-E1AAF3084C8D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2C792-248E-D39C-587D-997444D76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>
            <a:extLst>
              <a:ext uri="{FF2B5EF4-FFF2-40B4-BE49-F238E27FC236}">
                <a16:creationId xmlns:a16="http://schemas.microsoft.com/office/drawing/2014/main" id="{92122737-B41F-101D-3EFE-F88E964090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>
            <a:extLst>
              <a:ext uri="{FF2B5EF4-FFF2-40B4-BE49-F238E27FC236}">
                <a16:creationId xmlns:a16="http://schemas.microsoft.com/office/drawing/2014/main" id="{89AF6652-D803-E631-69E3-7DB2C3AA4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81C7358-5997-2B4A-5EB3-4DC00E12CA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339D21CC-DD94-204E-93C8-E1AAF3084C8D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10468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339D21CC-DD94-204E-93C8-E1AAF3084C8D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18274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339D21CC-DD94-204E-93C8-E1AAF3084C8D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7684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339D21CC-DD94-204E-93C8-E1AAF3084C8D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67413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endParaRPr lang="tr-TR" b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339D21CC-DD94-204E-93C8-E1AAF3084C8D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39123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339D21CC-DD94-204E-93C8-E1AAF3084C8D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41609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339D21CC-DD94-204E-93C8-E1AAF3084C8D}" type="slidenum">
              <a:rPr lang="tr-TR" smtClean="0"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8559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</a:lstStyle>
          <a:p>
            <a:pPr algn="ctr" rtl="0"/>
            <a:endParaRPr lang="tr-TR" dirty="0">
              <a:solidFill>
                <a:schemeClr val="accent4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</a:lstStyle>
          <a:p>
            <a:pPr algn="ctr" rtl="0"/>
            <a:endParaRPr lang="tr-TR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</a:lstStyle>
          <a:p>
            <a:pPr algn="ctr" rtl="0"/>
            <a:endParaRPr lang="tr-TR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</a:lstStyle>
          <a:p>
            <a:pPr algn="ctr" rtl="0"/>
            <a:endParaRPr lang="tr-TR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rtlCol="0" anchor="t">
            <a:noAutofit/>
          </a:bodyPr>
          <a:lstStyle>
            <a:lvl1pPr algn="l">
              <a:defRPr lang="tr-TR" sz="5900"/>
            </a:lvl1pPr>
          </a:lstStyle>
          <a:p>
            <a:pPr rtl="0"/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 rtlCol="0"/>
          <a:lstStyle>
            <a:lvl1pPr marL="0" indent="0" algn="l">
              <a:buNone/>
              <a:defRPr lang="tr-TR" sz="2400"/>
            </a:lvl1pPr>
            <a:lvl2pPr marL="457200" indent="0" algn="ctr">
              <a:buNone/>
              <a:defRPr lang="tr-TR" sz="2000"/>
            </a:lvl2pPr>
            <a:lvl3pPr marL="914400" indent="0" algn="ctr">
              <a:buNone/>
              <a:defRPr lang="tr-TR" sz="1800"/>
            </a:lvl3pPr>
            <a:lvl4pPr marL="1371600" indent="0" algn="ctr">
              <a:buNone/>
              <a:defRPr lang="tr-TR" sz="1600"/>
            </a:lvl4pPr>
            <a:lvl5pPr marL="1828800" indent="0" algn="ctr">
              <a:buNone/>
              <a:defRPr lang="tr-TR" sz="1600"/>
            </a:lvl5pPr>
            <a:lvl6pPr marL="2286000" indent="0" algn="ctr">
              <a:buNone/>
              <a:defRPr lang="tr-TR" sz="1600"/>
            </a:lvl6pPr>
            <a:lvl7pPr marL="2743200" indent="0" algn="ctr">
              <a:buNone/>
              <a:defRPr lang="tr-TR" sz="1600"/>
            </a:lvl7pPr>
            <a:lvl8pPr marL="3200400" indent="0" algn="ctr">
              <a:buNone/>
              <a:defRPr lang="tr-TR" sz="1600"/>
            </a:lvl8pPr>
            <a:lvl9pPr marL="3657600" indent="0" algn="ctr">
              <a:buNone/>
              <a:defRPr lang="tr-TR" sz="1600"/>
            </a:lvl9pPr>
          </a:lstStyle>
          <a:p>
            <a:pPr rtl="0"/>
            <a:r>
              <a:rPr lang="tr-TR"/>
              <a:t>Asıl alt başlık stilini düzenlemek için tıklayın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 -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 rtlCol="0"/>
          <a:lstStyle>
            <a:defPPr>
              <a:defRPr lang="tr-TR"/>
            </a:def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</a:p>
        </p:txBody>
      </p:sp>
      <p:sp>
        <p:nvSpPr>
          <p:cNvPr id="7" name="Metin Yer Tutucusu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tr-TR" sz="3200" b="0">
                <a:noFill/>
              </a:defRPr>
            </a:lvl1pPr>
          </a:lstStyle>
          <a:p>
            <a:pPr lvl="0" rtl="0"/>
            <a:r>
              <a:rPr lang="tr-TR"/>
              <a:t>X</a:t>
            </a:r>
          </a:p>
        </p:txBody>
      </p:sp>
      <p:sp>
        <p:nvSpPr>
          <p:cNvPr id="9" name="Alt Bilgi Yer Tutucusu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endParaRPr lang="tr-TR" dirty="0"/>
          </a:p>
        </p:txBody>
      </p:sp>
      <p:sp>
        <p:nvSpPr>
          <p:cNvPr id="10" name="Slayt Numarası Yer Tutucusu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CC43B8D3-9A08-F84C-9DD4-44948BA52D4B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Yer Tutucusu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tr-TR" sz="3200" b="0">
                <a:noFill/>
              </a:defRPr>
            </a:lvl1pPr>
          </a:lstStyle>
          <a:p>
            <a:pPr lvl="0" rtl="0"/>
            <a:r>
              <a:rPr lang="tr-TR"/>
              <a:t>X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tr-TR"/>
            </a:def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tr-TR"/>
            </a:def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endParaRPr lang="tr-TR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CC43B8D3-9A08-F84C-9DD4-44948BA52D4B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man çizelg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etin Yer Tutucusu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 rtlCol="0">
            <a:noAutofit/>
          </a:bodyPr>
          <a:lstStyle>
            <a:lvl1pPr marL="0" indent="0">
              <a:buNone/>
              <a:defRPr lang="tr-TR" sz="1200">
                <a:noFill/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33" name="Metin Yer Tutucusu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 lang="tr-TR" sz="1200">
                <a:noFill/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34" name="Metin Yer Tutucusu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 rtlCol="0">
            <a:noAutofit/>
          </a:bodyPr>
          <a:lstStyle>
            <a:lvl1pPr marL="0" indent="0">
              <a:buNone/>
              <a:defRPr lang="tr-TR" sz="1200">
                <a:noFill/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35" name="Metin Yer Tutucusu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 rtlCol="0">
            <a:noAutofit/>
          </a:bodyPr>
          <a:lstStyle>
            <a:lvl1pPr marL="0" indent="0">
              <a:buNone/>
              <a:defRPr lang="tr-TR" sz="1200">
                <a:noFill/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</a:lstStyle>
          <a:p>
            <a:pPr algn="ctr" rtl="0"/>
            <a:endParaRPr lang="tr-TR" dirty="0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</a:lstStyle>
          <a:p>
            <a:pPr algn="ctr" rtl="0"/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tr-TR" sz="1400" b="0"/>
            </a:lvl1pPr>
            <a:lvl2pPr marL="457200" indent="0">
              <a:buNone/>
              <a:defRPr lang="tr-TR" sz="2000" b="1"/>
            </a:lvl2pPr>
            <a:lvl3pPr marL="914400" indent="0">
              <a:buNone/>
              <a:defRPr lang="tr-TR" sz="1800" b="1"/>
            </a:lvl3pPr>
            <a:lvl4pPr marL="1371600" indent="0">
              <a:buNone/>
              <a:defRPr lang="tr-TR" sz="1600" b="1"/>
            </a:lvl4pPr>
            <a:lvl5pPr marL="1828800" indent="0">
              <a:buNone/>
              <a:defRPr lang="tr-TR" sz="1600" b="1"/>
            </a:lvl5pPr>
            <a:lvl6pPr marL="2286000" indent="0">
              <a:buNone/>
              <a:defRPr lang="tr-TR" sz="1600" b="1"/>
            </a:lvl6pPr>
            <a:lvl7pPr marL="2743200" indent="0">
              <a:buNone/>
              <a:defRPr lang="tr-TR" sz="1600" b="1"/>
            </a:lvl7pPr>
            <a:lvl8pPr marL="3200400" indent="0">
              <a:buNone/>
              <a:defRPr lang="tr-TR" sz="1600" b="1"/>
            </a:lvl8pPr>
            <a:lvl9pPr marL="3657600" indent="0">
              <a:buNone/>
              <a:defRPr lang="tr-TR"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tr-TR" sz="1400" b="0"/>
            </a:lvl1pPr>
            <a:lvl2pPr marL="457200" indent="0">
              <a:buNone/>
              <a:defRPr lang="tr-TR" sz="2000" b="1"/>
            </a:lvl2pPr>
            <a:lvl3pPr marL="914400" indent="0">
              <a:buNone/>
              <a:defRPr lang="tr-TR" sz="1800" b="1"/>
            </a:lvl3pPr>
            <a:lvl4pPr marL="1371600" indent="0">
              <a:buNone/>
              <a:defRPr lang="tr-TR" sz="1600" b="1"/>
            </a:lvl4pPr>
            <a:lvl5pPr marL="1828800" indent="0">
              <a:buNone/>
              <a:defRPr lang="tr-TR" sz="1600" b="1"/>
            </a:lvl5pPr>
            <a:lvl6pPr marL="2286000" indent="0">
              <a:buNone/>
              <a:defRPr lang="tr-TR" sz="1600" b="1"/>
            </a:lvl6pPr>
            <a:lvl7pPr marL="2743200" indent="0">
              <a:buNone/>
              <a:defRPr lang="tr-TR" sz="1600" b="1"/>
            </a:lvl7pPr>
            <a:lvl8pPr marL="3200400" indent="0">
              <a:buNone/>
              <a:defRPr lang="tr-TR" sz="1600" b="1"/>
            </a:lvl8pPr>
            <a:lvl9pPr marL="3657600" indent="0">
              <a:buNone/>
              <a:defRPr lang="tr-TR"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10" name="Başlık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/>
              <a:t>Asıl başlık stilini düzenlemek için tıklayın</a:t>
            </a:r>
          </a:p>
        </p:txBody>
      </p:sp>
      <p:sp>
        <p:nvSpPr>
          <p:cNvPr id="15" name="Metin Yer Tutucusu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tr-TR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tr-TR"/>
              <a:t>MMM</a:t>
            </a:r>
          </a:p>
        </p:txBody>
      </p:sp>
      <p:sp>
        <p:nvSpPr>
          <p:cNvPr id="19" name="Metin Yer Tutucusu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tr-TR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tr-TR"/>
              <a:t>MMM</a:t>
            </a:r>
          </a:p>
        </p:txBody>
      </p:sp>
      <p:sp>
        <p:nvSpPr>
          <p:cNvPr id="21" name="Metin Yer Tutucusu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tr-TR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tr-TR"/>
              <a:t>MMM</a:t>
            </a:r>
          </a:p>
        </p:txBody>
      </p:sp>
      <p:sp>
        <p:nvSpPr>
          <p:cNvPr id="23" name="Metin Yer Tutucusu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tr-TR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tr-TR"/>
              <a:t>MMM</a:t>
            </a:r>
          </a:p>
        </p:txBody>
      </p:sp>
      <p:sp>
        <p:nvSpPr>
          <p:cNvPr id="25" name="Metin Yer Tutucusu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tr-TR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tr-TR"/>
              <a:t>MMM</a:t>
            </a:r>
          </a:p>
        </p:txBody>
      </p:sp>
      <p:sp>
        <p:nvSpPr>
          <p:cNvPr id="26" name="Metin Yer Tutucusu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tr-TR" sz="1400" b="0"/>
            </a:lvl1pPr>
            <a:lvl2pPr marL="457200" indent="0">
              <a:buNone/>
              <a:defRPr lang="tr-TR" sz="2000" b="1"/>
            </a:lvl2pPr>
            <a:lvl3pPr marL="914400" indent="0">
              <a:buNone/>
              <a:defRPr lang="tr-TR" sz="1800" b="1"/>
            </a:lvl3pPr>
            <a:lvl4pPr marL="1371600" indent="0">
              <a:buNone/>
              <a:defRPr lang="tr-TR" sz="1600" b="1"/>
            </a:lvl4pPr>
            <a:lvl5pPr marL="1828800" indent="0">
              <a:buNone/>
              <a:defRPr lang="tr-TR" sz="1600" b="1"/>
            </a:lvl5pPr>
            <a:lvl6pPr marL="2286000" indent="0">
              <a:buNone/>
              <a:defRPr lang="tr-TR" sz="1600" b="1"/>
            </a:lvl6pPr>
            <a:lvl7pPr marL="2743200" indent="0">
              <a:buNone/>
              <a:defRPr lang="tr-TR" sz="1600" b="1"/>
            </a:lvl7pPr>
            <a:lvl8pPr marL="3200400" indent="0">
              <a:buNone/>
              <a:defRPr lang="tr-TR" sz="1600" b="1"/>
            </a:lvl8pPr>
            <a:lvl9pPr marL="3657600" indent="0">
              <a:buNone/>
              <a:defRPr lang="tr-TR"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27" name="Metin Yer Tutucusu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tr-TR" sz="1400" b="0"/>
            </a:lvl1pPr>
            <a:lvl2pPr marL="457200" indent="0">
              <a:buNone/>
              <a:defRPr lang="tr-TR" sz="2000" b="1"/>
            </a:lvl2pPr>
            <a:lvl3pPr marL="914400" indent="0">
              <a:buNone/>
              <a:defRPr lang="tr-TR" sz="1800" b="1"/>
            </a:lvl3pPr>
            <a:lvl4pPr marL="1371600" indent="0">
              <a:buNone/>
              <a:defRPr lang="tr-TR" sz="1600" b="1"/>
            </a:lvl4pPr>
            <a:lvl5pPr marL="1828800" indent="0">
              <a:buNone/>
              <a:defRPr lang="tr-TR" sz="1600" b="1"/>
            </a:lvl5pPr>
            <a:lvl6pPr marL="2286000" indent="0">
              <a:buNone/>
              <a:defRPr lang="tr-TR" sz="1600" b="1"/>
            </a:lvl6pPr>
            <a:lvl7pPr marL="2743200" indent="0">
              <a:buNone/>
              <a:defRPr lang="tr-TR" sz="1600" b="1"/>
            </a:lvl7pPr>
            <a:lvl8pPr marL="3200400" indent="0">
              <a:buNone/>
              <a:defRPr lang="tr-TR" sz="1600" b="1"/>
            </a:lvl8pPr>
            <a:lvl9pPr marL="3657600" indent="0">
              <a:buNone/>
              <a:defRPr lang="tr-TR"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28" name="Metin Yer Tutucusu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tr-TR" sz="1400" b="0"/>
            </a:lvl1pPr>
            <a:lvl2pPr marL="457200" indent="0">
              <a:buNone/>
              <a:defRPr lang="tr-TR" sz="2000" b="1"/>
            </a:lvl2pPr>
            <a:lvl3pPr marL="914400" indent="0">
              <a:buNone/>
              <a:defRPr lang="tr-TR" sz="1800" b="1"/>
            </a:lvl3pPr>
            <a:lvl4pPr marL="1371600" indent="0">
              <a:buNone/>
              <a:defRPr lang="tr-TR" sz="1600" b="1"/>
            </a:lvl4pPr>
            <a:lvl5pPr marL="1828800" indent="0">
              <a:buNone/>
              <a:defRPr lang="tr-TR" sz="1600" b="1"/>
            </a:lvl5pPr>
            <a:lvl6pPr marL="2286000" indent="0">
              <a:buNone/>
              <a:defRPr lang="tr-TR" sz="1600" b="1"/>
            </a:lvl6pPr>
            <a:lvl7pPr marL="2743200" indent="0">
              <a:buNone/>
              <a:defRPr lang="tr-TR" sz="1600" b="1"/>
            </a:lvl7pPr>
            <a:lvl8pPr marL="3200400" indent="0">
              <a:buNone/>
              <a:defRPr lang="tr-TR" sz="1600" b="1"/>
            </a:lvl8pPr>
            <a:lvl9pPr marL="3657600" indent="0">
              <a:buNone/>
              <a:defRPr lang="tr-TR"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36" name="Alt Bilgi Yer Tutucusu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endParaRPr lang="tr-TR" dirty="0"/>
          </a:p>
        </p:txBody>
      </p:sp>
      <p:sp>
        <p:nvSpPr>
          <p:cNvPr id="2" name="Metin Yer Tutucusu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tr-TR" sz="3200" b="0">
                <a:noFill/>
              </a:defRPr>
            </a:lvl1pPr>
          </a:lstStyle>
          <a:p>
            <a:pPr lvl="0" rtl="0"/>
            <a:r>
              <a:rPr lang="tr-TR"/>
              <a:t>X</a:t>
            </a:r>
          </a:p>
        </p:txBody>
      </p:sp>
      <p:sp>
        <p:nvSpPr>
          <p:cNvPr id="4" name="Slayt Numarası Yer Tutucusu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 rtlCol="0"/>
          <a:lstStyle>
            <a:defPPr>
              <a:defRPr lang="tr-TR"/>
            </a:defPPr>
          </a:lstStyle>
          <a:p>
            <a:pPr rtl="0"/>
            <a:fld id="{CC43B8D3-9A08-F84C-9DD4-44948BA52D4B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</a:lstStyle>
          <a:p>
            <a:pPr algn="ctr" rtl="0"/>
            <a:endParaRPr lang="tr-TR" dirty="0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</a:lstStyle>
          <a:p>
            <a:pPr algn="ctr" rtl="0"/>
            <a:endParaRPr lang="tr-TR" dirty="0"/>
          </a:p>
        </p:txBody>
      </p:sp>
      <p:sp>
        <p:nvSpPr>
          <p:cNvPr id="18" name="Serbest Form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tr-TR"/>
            </a:defPPr>
          </a:lstStyle>
          <a:p>
            <a:pPr algn="ctr" rtl="0"/>
            <a:endParaRPr lang="tr-TR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</a:lstStyle>
          <a:p>
            <a:pPr algn="ctr" rtl="0"/>
            <a:endParaRPr lang="tr-TR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</a:lstStyle>
          <a:p>
            <a:pPr algn="ctr" rtl="0"/>
            <a:endParaRPr lang="tr-TR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</a:lstStyle>
          <a:p>
            <a:pPr algn="ctr" rtl="0"/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tr-TR" sz="1800" b="0"/>
            </a:lvl1pPr>
            <a:lvl2pPr marL="457200" indent="0">
              <a:buNone/>
              <a:defRPr lang="tr-TR" sz="2000" b="1"/>
            </a:lvl2pPr>
            <a:lvl3pPr marL="914400" indent="0">
              <a:buNone/>
              <a:defRPr lang="tr-TR" sz="1800" b="1"/>
            </a:lvl3pPr>
            <a:lvl4pPr marL="1371600" indent="0">
              <a:buNone/>
              <a:defRPr lang="tr-TR" sz="1600" b="1"/>
            </a:lvl4pPr>
            <a:lvl5pPr marL="1828800" indent="0">
              <a:buNone/>
              <a:defRPr lang="tr-TR" sz="1600" b="1"/>
            </a:lvl5pPr>
            <a:lvl6pPr marL="2286000" indent="0">
              <a:buNone/>
              <a:defRPr lang="tr-TR" sz="1600" b="1"/>
            </a:lvl6pPr>
            <a:lvl7pPr marL="2743200" indent="0">
              <a:buNone/>
              <a:defRPr lang="tr-TR" sz="1600" b="1"/>
            </a:lvl7pPr>
            <a:lvl8pPr marL="3200400" indent="0">
              <a:buNone/>
              <a:defRPr lang="tr-TR" sz="1600" b="1"/>
            </a:lvl8pPr>
            <a:lvl9pPr marL="3657600" indent="0">
              <a:buNone/>
              <a:defRPr lang="tr-TR"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tr-TR" sz="1400"/>
            </a:lvl1pPr>
            <a:lvl2pPr>
              <a:lnSpc>
                <a:spcPct val="150000"/>
              </a:lnSpc>
              <a:spcBef>
                <a:spcPts val="0"/>
              </a:spcBef>
              <a:defRPr lang="tr-TR" sz="1200"/>
            </a:lvl2pPr>
            <a:lvl3pPr>
              <a:lnSpc>
                <a:spcPct val="150000"/>
              </a:lnSpc>
              <a:spcBef>
                <a:spcPts val="0"/>
              </a:spcBef>
              <a:defRPr lang="tr-TR" sz="1100"/>
            </a:lvl3pPr>
            <a:lvl4pPr>
              <a:lnSpc>
                <a:spcPct val="150000"/>
              </a:lnSpc>
              <a:spcBef>
                <a:spcPts val="0"/>
              </a:spcBef>
              <a:defRPr lang="tr-TR" sz="1050"/>
            </a:lvl4pPr>
            <a:lvl5pPr>
              <a:lnSpc>
                <a:spcPct val="150000"/>
              </a:lnSpc>
              <a:spcBef>
                <a:spcPts val="0"/>
              </a:spcBef>
              <a:defRPr lang="tr-TR" sz="1050"/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tr-TR" sz="1800" b="0"/>
            </a:lvl1pPr>
            <a:lvl2pPr marL="457200" indent="0">
              <a:buNone/>
              <a:defRPr lang="tr-TR" sz="2000" b="1"/>
            </a:lvl2pPr>
            <a:lvl3pPr marL="914400" indent="0">
              <a:buNone/>
              <a:defRPr lang="tr-TR" sz="1800" b="1"/>
            </a:lvl3pPr>
            <a:lvl4pPr marL="1371600" indent="0">
              <a:buNone/>
              <a:defRPr lang="tr-TR" sz="1600" b="1"/>
            </a:lvl4pPr>
            <a:lvl5pPr marL="1828800" indent="0">
              <a:buNone/>
              <a:defRPr lang="tr-TR" sz="1600" b="1"/>
            </a:lvl5pPr>
            <a:lvl6pPr marL="2286000" indent="0">
              <a:buNone/>
              <a:defRPr lang="tr-TR" sz="1600" b="1"/>
            </a:lvl6pPr>
            <a:lvl7pPr marL="2743200" indent="0">
              <a:buNone/>
              <a:defRPr lang="tr-TR" sz="1600" b="1"/>
            </a:lvl7pPr>
            <a:lvl8pPr marL="3200400" indent="0">
              <a:buNone/>
              <a:defRPr lang="tr-TR" sz="1600" b="1"/>
            </a:lvl8pPr>
            <a:lvl9pPr marL="3657600" indent="0">
              <a:buNone/>
              <a:defRPr lang="tr-TR"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tr-TR" sz="1400"/>
            </a:lvl1pPr>
            <a:lvl2pPr>
              <a:lnSpc>
                <a:spcPct val="150000"/>
              </a:lnSpc>
              <a:spcBef>
                <a:spcPts val="0"/>
              </a:spcBef>
              <a:defRPr lang="tr-TR" sz="1200"/>
            </a:lvl2pPr>
            <a:lvl3pPr>
              <a:lnSpc>
                <a:spcPct val="150000"/>
              </a:lnSpc>
              <a:spcBef>
                <a:spcPts val="0"/>
              </a:spcBef>
              <a:defRPr lang="tr-TR" sz="1100"/>
            </a:lvl3pPr>
            <a:lvl4pPr>
              <a:lnSpc>
                <a:spcPct val="150000"/>
              </a:lnSpc>
              <a:spcBef>
                <a:spcPts val="0"/>
              </a:spcBef>
              <a:defRPr lang="tr-TR" sz="1050"/>
            </a:lvl4pPr>
            <a:lvl5pPr>
              <a:lnSpc>
                <a:spcPct val="150000"/>
              </a:lnSpc>
              <a:spcBef>
                <a:spcPts val="0"/>
              </a:spcBef>
              <a:defRPr lang="tr-TR" sz="1050"/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</a:p>
        </p:txBody>
      </p:sp>
      <p:sp>
        <p:nvSpPr>
          <p:cNvPr id="10" name="Başlık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/>
              <a:t>Asıl başlık stilini düzenlemek için tıklayın</a:t>
            </a:r>
          </a:p>
        </p:txBody>
      </p:sp>
      <p:sp>
        <p:nvSpPr>
          <p:cNvPr id="19" name="Metin Yer Tutucusu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tr-TR" sz="3200" b="0">
                <a:noFill/>
              </a:defRPr>
            </a:lvl1pPr>
          </a:lstStyle>
          <a:p>
            <a:pPr lvl="0" rtl="0"/>
            <a:r>
              <a:rPr lang="tr-TR"/>
              <a:t>X</a:t>
            </a:r>
          </a:p>
        </p:txBody>
      </p:sp>
      <p:sp>
        <p:nvSpPr>
          <p:cNvPr id="21" name="Alt Bilgi Yer Tutucusu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endParaRPr lang="tr-TR" dirty="0"/>
          </a:p>
        </p:txBody>
      </p:sp>
      <p:sp>
        <p:nvSpPr>
          <p:cNvPr id="23" name="Slayt Numarası Yer Tutucusu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CC43B8D3-9A08-F84C-9DD4-44948BA52D4B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kdörtgen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</a:lstStyle>
          <a:p>
            <a:pPr algn="ctr" rtl="0"/>
            <a:endParaRPr lang="tr-TR" dirty="0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</a:lstStyle>
          <a:p>
            <a:pPr algn="ctr" rtl="0"/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tr-TR" sz="1800" b="0"/>
            </a:lvl1pPr>
            <a:lvl2pPr marL="457200" indent="0">
              <a:buNone/>
              <a:defRPr lang="tr-TR" sz="2000" b="1"/>
            </a:lvl2pPr>
            <a:lvl3pPr marL="914400" indent="0">
              <a:buNone/>
              <a:defRPr lang="tr-TR" sz="1800" b="1"/>
            </a:lvl3pPr>
            <a:lvl4pPr marL="1371600" indent="0">
              <a:buNone/>
              <a:defRPr lang="tr-TR" sz="1600" b="1"/>
            </a:lvl4pPr>
            <a:lvl5pPr marL="1828800" indent="0">
              <a:buNone/>
              <a:defRPr lang="tr-TR" sz="1600" b="1"/>
            </a:lvl5pPr>
            <a:lvl6pPr marL="2286000" indent="0">
              <a:buNone/>
              <a:defRPr lang="tr-TR" sz="1600" b="1"/>
            </a:lvl6pPr>
            <a:lvl7pPr marL="2743200" indent="0">
              <a:buNone/>
              <a:defRPr lang="tr-TR" sz="1600" b="1"/>
            </a:lvl7pPr>
            <a:lvl8pPr marL="3200400" indent="0">
              <a:buNone/>
              <a:defRPr lang="tr-TR" sz="1600" b="1"/>
            </a:lvl8pPr>
            <a:lvl9pPr marL="3657600" indent="0">
              <a:buNone/>
              <a:defRPr lang="tr-TR"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tr-TR" sz="1400"/>
            </a:lvl1pPr>
            <a:lvl2pPr>
              <a:lnSpc>
                <a:spcPct val="150000"/>
              </a:lnSpc>
              <a:spcBef>
                <a:spcPts val="0"/>
              </a:spcBef>
              <a:defRPr lang="tr-TR" sz="1200"/>
            </a:lvl2pPr>
            <a:lvl3pPr>
              <a:lnSpc>
                <a:spcPct val="150000"/>
              </a:lnSpc>
              <a:spcBef>
                <a:spcPts val="0"/>
              </a:spcBef>
              <a:defRPr lang="tr-TR" sz="1100"/>
            </a:lvl3pPr>
            <a:lvl4pPr>
              <a:lnSpc>
                <a:spcPct val="150000"/>
              </a:lnSpc>
              <a:spcBef>
                <a:spcPts val="0"/>
              </a:spcBef>
              <a:defRPr lang="tr-TR" sz="1050"/>
            </a:lvl4pPr>
            <a:lvl5pPr>
              <a:lnSpc>
                <a:spcPct val="150000"/>
              </a:lnSpc>
              <a:spcBef>
                <a:spcPts val="0"/>
              </a:spcBef>
              <a:defRPr lang="tr-TR" sz="1050"/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tr-TR" sz="1800" b="0"/>
            </a:lvl1pPr>
            <a:lvl2pPr marL="457200" indent="0">
              <a:buNone/>
              <a:defRPr lang="tr-TR" sz="2000" b="1"/>
            </a:lvl2pPr>
            <a:lvl3pPr marL="914400" indent="0">
              <a:buNone/>
              <a:defRPr lang="tr-TR" sz="1800" b="1"/>
            </a:lvl3pPr>
            <a:lvl4pPr marL="1371600" indent="0">
              <a:buNone/>
              <a:defRPr lang="tr-TR" sz="1600" b="1"/>
            </a:lvl4pPr>
            <a:lvl5pPr marL="1828800" indent="0">
              <a:buNone/>
              <a:defRPr lang="tr-TR" sz="1600" b="1"/>
            </a:lvl5pPr>
            <a:lvl6pPr marL="2286000" indent="0">
              <a:buNone/>
              <a:defRPr lang="tr-TR" sz="1600" b="1"/>
            </a:lvl6pPr>
            <a:lvl7pPr marL="2743200" indent="0">
              <a:buNone/>
              <a:defRPr lang="tr-TR" sz="1600" b="1"/>
            </a:lvl7pPr>
            <a:lvl8pPr marL="3200400" indent="0">
              <a:buNone/>
              <a:defRPr lang="tr-TR" sz="1600" b="1"/>
            </a:lvl8pPr>
            <a:lvl9pPr marL="3657600" indent="0">
              <a:buNone/>
              <a:defRPr lang="tr-TR"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tr-TR" sz="1400"/>
            </a:lvl1pPr>
            <a:lvl2pPr>
              <a:lnSpc>
                <a:spcPct val="150000"/>
              </a:lnSpc>
              <a:spcBef>
                <a:spcPts val="0"/>
              </a:spcBef>
              <a:defRPr lang="tr-TR" sz="1200"/>
            </a:lvl2pPr>
            <a:lvl3pPr>
              <a:lnSpc>
                <a:spcPct val="150000"/>
              </a:lnSpc>
              <a:spcBef>
                <a:spcPts val="0"/>
              </a:spcBef>
              <a:defRPr lang="tr-TR" sz="1100"/>
            </a:lvl3pPr>
            <a:lvl4pPr>
              <a:lnSpc>
                <a:spcPct val="150000"/>
              </a:lnSpc>
              <a:spcBef>
                <a:spcPts val="0"/>
              </a:spcBef>
              <a:defRPr lang="tr-TR" sz="1050"/>
            </a:lvl4pPr>
            <a:lvl5pPr>
              <a:lnSpc>
                <a:spcPct val="150000"/>
              </a:lnSpc>
              <a:spcBef>
                <a:spcPts val="0"/>
              </a:spcBef>
              <a:defRPr lang="tr-TR" sz="1050"/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</a:p>
        </p:txBody>
      </p:sp>
      <p:sp>
        <p:nvSpPr>
          <p:cNvPr id="10" name="Başlık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/>
              <a:t>Asıl başlık stilini düzenlemek için tıklayın</a:t>
            </a:r>
          </a:p>
        </p:txBody>
      </p:sp>
      <p:sp>
        <p:nvSpPr>
          <p:cNvPr id="19" name="Metin Yer Tutucusu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tr-TR" sz="3200" b="0">
                <a:noFill/>
              </a:defRPr>
            </a:lvl1pPr>
          </a:lstStyle>
          <a:p>
            <a:pPr lvl="0" rtl="0"/>
            <a:r>
              <a:rPr lang="tr-TR"/>
              <a:t>X</a:t>
            </a:r>
          </a:p>
        </p:txBody>
      </p:sp>
      <p:sp>
        <p:nvSpPr>
          <p:cNvPr id="21" name="Alt Bilgi Yer Tutucusu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endParaRPr lang="tr-TR" dirty="0"/>
          </a:p>
        </p:txBody>
      </p:sp>
      <p:sp>
        <p:nvSpPr>
          <p:cNvPr id="23" name="Slayt Numarası Yer Tutucusu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CC43B8D3-9A08-F84C-9DD4-44948BA52D4B}" type="slidenum">
              <a:rPr lang="tr-TR" smtClean="0"/>
              <a:pPr/>
              <a:t>‹#›</a:t>
            </a:fld>
            <a:endParaRPr lang="tr-TR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</a:lstStyle>
          <a:p>
            <a:pPr algn="ctr" rtl="0"/>
            <a:endParaRPr lang="tr-TR" dirty="0"/>
          </a:p>
        </p:txBody>
      </p:sp>
      <p:sp>
        <p:nvSpPr>
          <p:cNvPr id="8" name="Metin Yer Tutucusu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tr-TR" sz="1800" b="0"/>
            </a:lvl1pPr>
            <a:lvl2pPr marL="457200" indent="0">
              <a:buNone/>
              <a:defRPr lang="tr-TR" sz="2000" b="1"/>
            </a:lvl2pPr>
            <a:lvl3pPr marL="914400" indent="0">
              <a:buNone/>
              <a:defRPr lang="tr-TR" sz="1800" b="1"/>
            </a:lvl3pPr>
            <a:lvl4pPr marL="1371600" indent="0">
              <a:buNone/>
              <a:defRPr lang="tr-TR" sz="1600" b="1"/>
            </a:lvl4pPr>
            <a:lvl5pPr marL="1828800" indent="0">
              <a:buNone/>
              <a:defRPr lang="tr-TR" sz="1600" b="1"/>
            </a:lvl5pPr>
            <a:lvl6pPr marL="2286000" indent="0">
              <a:buNone/>
              <a:defRPr lang="tr-TR" sz="1600" b="1"/>
            </a:lvl6pPr>
            <a:lvl7pPr marL="2743200" indent="0">
              <a:buNone/>
              <a:defRPr lang="tr-TR" sz="1600" b="1"/>
            </a:lvl7pPr>
            <a:lvl8pPr marL="3200400" indent="0">
              <a:buNone/>
              <a:defRPr lang="tr-TR" sz="1600" b="1"/>
            </a:lvl8pPr>
            <a:lvl9pPr marL="3657600" indent="0">
              <a:buNone/>
              <a:defRPr lang="tr-TR"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9" name="İçerik Yer Tutucusu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tr-TR" sz="1400"/>
            </a:lvl1pPr>
            <a:lvl2pPr>
              <a:lnSpc>
                <a:spcPct val="150000"/>
              </a:lnSpc>
              <a:spcBef>
                <a:spcPts val="0"/>
              </a:spcBef>
              <a:defRPr lang="tr-TR" sz="1200"/>
            </a:lvl2pPr>
            <a:lvl3pPr>
              <a:lnSpc>
                <a:spcPct val="150000"/>
              </a:lnSpc>
              <a:spcBef>
                <a:spcPts val="0"/>
              </a:spcBef>
              <a:defRPr lang="tr-TR" sz="1100"/>
            </a:lvl3pPr>
            <a:lvl4pPr>
              <a:lnSpc>
                <a:spcPct val="150000"/>
              </a:lnSpc>
              <a:spcBef>
                <a:spcPts val="0"/>
              </a:spcBef>
              <a:defRPr lang="tr-TR" sz="1050"/>
            </a:lvl4pPr>
            <a:lvl5pPr>
              <a:lnSpc>
                <a:spcPct val="150000"/>
              </a:lnSpc>
              <a:spcBef>
                <a:spcPts val="0"/>
              </a:spcBef>
              <a:defRPr lang="tr-TR" sz="1050"/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rafik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>
            <a:defPPr>
              <a:defRPr lang="tr-TR"/>
            </a:defPPr>
          </a:lstStyle>
          <a:p>
            <a:pPr rtl="0"/>
            <a:endParaRPr lang="tr-TR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tr-TR" sz="1800"/>
            </a:lvl1pPr>
            <a:lvl2pPr marL="283464">
              <a:defRPr lang="tr-TR" sz="1800"/>
            </a:lvl2pPr>
            <a:lvl3pPr marL="566928">
              <a:defRPr lang="tr-TR" sz="1600"/>
            </a:lvl3pPr>
            <a:lvl4pPr marL="758952">
              <a:defRPr lang="tr-TR" sz="1400"/>
            </a:lvl4pPr>
            <a:lvl5pPr marL="1042416">
              <a:defRPr lang="tr-TR" sz="1400"/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</a:p>
        </p:txBody>
      </p:sp>
      <p:sp>
        <p:nvSpPr>
          <p:cNvPr id="7" name="Metin Yer Tutucusu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tr-TR" sz="3200" b="0">
                <a:noFill/>
              </a:defRPr>
            </a:lvl1pPr>
          </a:lstStyle>
          <a:p>
            <a:pPr lvl="0" rtl="0"/>
            <a:r>
              <a:rPr lang="tr-TR"/>
              <a:t>X</a:t>
            </a:r>
          </a:p>
        </p:txBody>
      </p:sp>
      <p:sp>
        <p:nvSpPr>
          <p:cNvPr id="45" name="Grafik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>
            <a:defPPr>
              <a:defRPr lang="tr-TR"/>
            </a:defPPr>
          </a:lstStyle>
          <a:p>
            <a:pPr rtl="0"/>
            <a:endParaRPr lang="tr-TR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</a:lstStyle>
          <a:p>
            <a:pPr algn="ctr" rtl="0"/>
            <a:endParaRPr lang="tr-TR" dirty="0">
              <a:solidFill>
                <a:schemeClr val="accent4"/>
              </a:solidFill>
            </a:endParaRP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</a:lstStyle>
          <a:p>
            <a:pPr algn="ctr" rtl="0"/>
            <a:endParaRPr lang="tr-TR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</a:lstStyle>
          <a:p>
            <a:pPr algn="ctr" rtl="0"/>
            <a:endParaRPr lang="tr-TR" dirty="0"/>
          </a:p>
        </p:txBody>
      </p:sp>
      <p:sp>
        <p:nvSpPr>
          <p:cNvPr id="46" name="Alt Bilgi Yer Tutucusu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endParaRPr lang="tr-TR" dirty="0"/>
          </a:p>
        </p:txBody>
      </p:sp>
      <p:sp>
        <p:nvSpPr>
          <p:cNvPr id="47" name="Slayt Numarası Yer Tutucusu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CC43B8D3-9A08-F84C-9DD4-44948BA52D4B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şekkür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</a:lstStyle>
          <a:p>
            <a:pPr algn="ctr" rtl="0"/>
            <a:endParaRPr lang="tr-TR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</a:lstStyle>
          <a:p>
            <a:pPr algn="ctr" rtl="0"/>
            <a:endParaRPr lang="tr-TR" dirty="0">
              <a:solidFill>
                <a:schemeClr val="accent4"/>
              </a:solidFill>
            </a:endParaRPr>
          </a:p>
        </p:txBody>
      </p:sp>
      <p:pic>
        <p:nvPicPr>
          <p:cNvPr id="72" name="Grafik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Grafik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</a:lstStyle>
          <a:p>
            <a:pPr algn="ctr" rtl="0"/>
            <a:endParaRPr lang="tr-TR" dirty="0"/>
          </a:p>
        </p:txBody>
      </p:sp>
      <p:pic>
        <p:nvPicPr>
          <p:cNvPr id="26" name="Grafik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Başlık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rtlCol="0" anchor="b">
            <a:noAutofit/>
          </a:bodyPr>
          <a:lstStyle>
            <a:lvl1pPr>
              <a:defRPr lang="tr-TR" sz="600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231" y="4278235"/>
            <a:ext cx="3081528" cy="1170432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lang="tr-TR" sz="1800">
                <a:solidFill>
                  <a:schemeClr val="tx1"/>
                </a:solidFill>
              </a:defRPr>
            </a:lvl1pPr>
            <a:lvl2pPr marL="457200" indent="0">
              <a:buNone/>
              <a:defRPr lang="tr-T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tr-T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tr-T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tr-T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tr-T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tr-T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tr-T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tr-T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tin Yer Tutucusu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tr-TR" sz="3200" b="0">
                <a:noFill/>
              </a:defRPr>
            </a:lvl1pPr>
          </a:lstStyle>
          <a:p>
            <a:pPr lvl="0" rtl="0"/>
            <a:r>
              <a:rPr lang="tr-TR"/>
              <a:t>X</a:t>
            </a:r>
          </a:p>
        </p:txBody>
      </p:sp>
      <p:sp>
        <p:nvSpPr>
          <p:cNvPr id="6" name="Başlık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/>
              <a:t>Asıl başlık stilini düzenlemek için tıklayın</a:t>
            </a:r>
          </a:p>
        </p:txBody>
      </p:sp>
      <p:sp>
        <p:nvSpPr>
          <p:cNvPr id="22" name="Alt Bilgi Yer Tutucusu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endParaRPr lang="tr-TR" dirty="0"/>
          </a:p>
        </p:txBody>
      </p:sp>
      <p:sp>
        <p:nvSpPr>
          <p:cNvPr id="23" name="Slayt Numarası Yer Tutucusu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CC43B8D3-9A08-F84C-9DD4-44948BA52D4B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tin Yer Tutucusu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tr-TR" sz="3200" b="0">
                <a:noFill/>
              </a:defRPr>
            </a:lvl1pPr>
          </a:lstStyle>
          <a:p>
            <a:pPr lvl="0" rtl="0"/>
            <a:r>
              <a:rPr lang="tr-TR"/>
              <a:t>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CC43B8D3-9A08-F84C-9DD4-44948BA52D4B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tin Yer Tutucusu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tr-TR" sz="3200" b="0">
                <a:noFill/>
              </a:defRPr>
            </a:lvl1pPr>
          </a:lstStyle>
          <a:p>
            <a:pPr lvl="0" rtl="0"/>
            <a:r>
              <a:rPr lang="tr-TR"/>
              <a:t>X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 rtlCol="0"/>
          <a:lstStyle>
            <a:lvl1pPr>
              <a:defRPr lang="tr-TR" sz="3200"/>
            </a:lvl1pPr>
            <a:lvl2pPr>
              <a:defRPr lang="tr-TR" sz="2800"/>
            </a:lvl2pPr>
            <a:lvl3pPr>
              <a:defRPr lang="tr-TR" sz="2400"/>
            </a:lvl3pPr>
            <a:lvl4pPr>
              <a:defRPr lang="tr-TR" sz="2000"/>
            </a:lvl4pPr>
            <a:lvl5pPr>
              <a:defRPr lang="tr-TR" sz="2000"/>
            </a:lvl5pPr>
            <a:lvl6pPr>
              <a:defRPr lang="tr-TR" sz="2000"/>
            </a:lvl6pPr>
            <a:lvl7pPr>
              <a:defRPr lang="tr-TR" sz="2000"/>
            </a:lvl7pPr>
            <a:lvl8pPr>
              <a:defRPr lang="tr-TR" sz="2000"/>
            </a:lvl8pPr>
            <a:lvl9pPr>
              <a:defRPr lang="tr-TR" sz="20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 rtlCol="0"/>
          <a:lstStyle>
            <a:lvl1pPr marL="0" indent="0">
              <a:buNone/>
              <a:defRPr lang="tr-TR" sz="1600"/>
            </a:lvl1pPr>
            <a:lvl2pPr marL="457200" indent="0">
              <a:buNone/>
              <a:defRPr lang="tr-TR" sz="1400"/>
            </a:lvl2pPr>
            <a:lvl3pPr marL="914400" indent="0">
              <a:buNone/>
              <a:defRPr lang="tr-TR" sz="1200"/>
            </a:lvl3pPr>
            <a:lvl4pPr marL="1371600" indent="0">
              <a:buNone/>
              <a:defRPr lang="tr-TR" sz="1000"/>
            </a:lvl4pPr>
            <a:lvl5pPr marL="1828800" indent="0">
              <a:buNone/>
              <a:defRPr lang="tr-TR" sz="1000"/>
            </a:lvl5pPr>
            <a:lvl6pPr marL="2286000" indent="0">
              <a:buNone/>
              <a:defRPr lang="tr-TR" sz="1000"/>
            </a:lvl6pPr>
            <a:lvl7pPr marL="2743200" indent="0">
              <a:buNone/>
              <a:defRPr lang="tr-TR" sz="1000"/>
            </a:lvl7pPr>
            <a:lvl8pPr marL="3200400" indent="0">
              <a:buNone/>
              <a:defRPr lang="tr-TR" sz="1000"/>
            </a:lvl8pPr>
            <a:lvl9pPr marL="3657600" indent="0">
              <a:buNone/>
              <a:defRPr lang="tr-TR" sz="10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8" name="Başlık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/>
              <a:t>Asıl başlık stilini düzenlemek için tıklayın</a:t>
            </a:r>
          </a:p>
        </p:txBody>
      </p:sp>
      <p:sp>
        <p:nvSpPr>
          <p:cNvPr id="10" name="Alt Bilgi Yer Tutucusu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endParaRPr lang="tr-TR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CC43B8D3-9A08-F84C-9DD4-44948BA52D4B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Serbest Biçim: Şekil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tr-TR"/>
              </a:defPPr>
            </a:lstStyle>
            <a:p>
              <a:pPr rtl="0"/>
              <a:endParaRPr lang="tr-TR" dirty="0"/>
            </a:p>
          </p:txBody>
        </p:sp>
        <p:pic>
          <p:nvPicPr>
            <p:cNvPr id="55" name="Grafik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tr-TR" sz="1800"/>
            </a:lvl1pPr>
            <a:lvl2pPr marL="283464">
              <a:defRPr lang="tr-TR" sz="1800"/>
            </a:lvl2pPr>
            <a:lvl3pPr marL="566928">
              <a:defRPr lang="tr-TR" sz="1600"/>
            </a:lvl3pPr>
            <a:lvl4pPr marL="758952">
              <a:defRPr lang="tr-TR" sz="1400"/>
            </a:lvl4pPr>
            <a:lvl5pPr marL="1042416">
              <a:defRPr lang="tr-TR" sz="1400"/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</a:p>
        </p:txBody>
      </p:sp>
      <p:sp>
        <p:nvSpPr>
          <p:cNvPr id="7" name="Metin Yer Tutucusu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tr-TR" sz="3200" b="0">
                <a:noFill/>
              </a:defRPr>
            </a:lvl1pPr>
          </a:lstStyle>
          <a:p>
            <a:pPr lvl="0" rtl="0"/>
            <a:r>
              <a:rPr lang="tr-TR"/>
              <a:t>X</a:t>
            </a:r>
          </a:p>
        </p:txBody>
      </p:sp>
      <p:sp>
        <p:nvSpPr>
          <p:cNvPr id="11" name="Serbest Form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tr-TR"/>
            </a:defPPr>
          </a:lstStyle>
          <a:p>
            <a:pPr algn="ctr" rtl="0"/>
            <a:endParaRPr lang="tr-TR" dirty="0">
              <a:solidFill>
                <a:schemeClr val="accent4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</a:lstStyle>
          <a:p>
            <a:pPr algn="ctr" rtl="0"/>
            <a:endParaRPr lang="tr-TR" dirty="0"/>
          </a:p>
        </p:txBody>
      </p:sp>
      <p:sp>
        <p:nvSpPr>
          <p:cNvPr id="60" name="Alt Bilgi Yer Tutucusu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endParaRPr lang="tr-TR" dirty="0"/>
          </a:p>
        </p:txBody>
      </p:sp>
      <p:sp>
        <p:nvSpPr>
          <p:cNvPr id="61" name="Slayt Numarası Yer Tutucusu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CC43B8D3-9A08-F84C-9DD4-44948BA52D4B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etin Yer Tutucusu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tr-TR" sz="3200" b="0">
                <a:noFill/>
              </a:defRPr>
            </a:lvl1pPr>
          </a:lstStyle>
          <a:p>
            <a:pPr lvl="0" rtl="0"/>
            <a:r>
              <a:rPr lang="tr-TR"/>
              <a:t>X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 rtlCol="0"/>
          <a:lstStyle>
            <a:lvl1pPr marL="0" indent="0">
              <a:buNone/>
              <a:defRPr lang="tr-TR" sz="3200"/>
            </a:lvl1pPr>
            <a:lvl2pPr marL="457200" indent="0">
              <a:buNone/>
              <a:defRPr lang="tr-TR" sz="2800"/>
            </a:lvl2pPr>
            <a:lvl3pPr marL="914400" indent="0">
              <a:buNone/>
              <a:defRPr lang="tr-TR" sz="2400"/>
            </a:lvl3pPr>
            <a:lvl4pPr marL="1371600" indent="0">
              <a:buNone/>
              <a:defRPr lang="tr-TR" sz="2000"/>
            </a:lvl4pPr>
            <a:lvl5pPr marL="1828800" indent="0">
              <a:buNone/>
              <a:defRPr lang="tr-TR" sz="2000"/>
            </a:lvl5pPr>
            <a:lvl6pPr marL="2286000" indent="0">
              <a:buNone/>
              <a:defRPr lang="tr-TR" sz="2000"/>
            </a:lvl6pPr>
            <a:lvl7pPr marL="2743200" indent="0">
              <a:buNone/>
              <a:defRPr lang="tr-TR" sz="2000"/>
            </a:lvl7pPr>
            <a:lvl8pPr marL="3200400" indent="0">
              <a:buNone/>
              <a:defRPr lang="tr-TR" sz="2000"/>
            </a:lvl8pPr>
            <a:lvl9pPr marL="3657600" indent="0">
              <a:buNone/>
              <a:defRPr lang="tr-TR" sz="2000"/>
            </a:lvl9pPr>
          </a:lstStyle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tr-TR" sz="1600"/>
            </a:lvl1pPr>
            <a:lvl2pPr marL="457200" indent="0">
              <a:buNone/>
              <a:defRPr lang="tr-TR" sz="1400"/>
            </a:lvl2pPr>
            <a:lvl3pPr marL="914400" indent="0">
              <a:buNone/>
              <a:defRPr lang="tr-TR" sz="1200"/>
            </a:lvl3pPr>
            <a:lvl4pPr marL="1371600" indent="0">
              <a:buNone/>
              <a:defRPr lang="tr-TR" sz="1000"/>
            </a:lvl4pPr>
            <a:lvl5pPr marL="1828800" indent="0">
              <a:buNone/>
              <a:defRPr lang="tr-TR" sz="1000"/>
            </a:lvl5pPr>
            <a:lvl6pPr marL="2286000" indent="0">
              <a:buNone/>
              <a:defRPr lang="tr-TR" sz="1000"/>
            </a:lvl6pPr>
            <a:lvl7pPr marL="2743200" indent="0">
              <a:buNone/>
              <a:defRPr lang="tr-TR" sz="1000"/>
            </a:lvl7pPr>
            <a:lvl8pPr marL="3200400" indent="0">
              <a:buNone/>
              <a:defRPr lang="tr-TR" sz="1000"/>
            </a:lvl8pPr>
            <a:lvl9pPr marL="3657600" indent="0">
              <a:buNone/>
              <a:defRPr lang="tr-TR" sz="10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endParaRPr lang="tr-TR" dirty="0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CC43B8D3-9A08-F84C-9DD4-44948BA52D4B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10" name="Başlık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/>
              <a:t>Asıl başlık stilini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 rtlCol="0"/>
          <a:lstStyle>
            <a:lvl1pPr>
              <a:defRPr lang="tr-TR" sz="540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8" name="Metin Yer Tutucusu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tr-TR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14" name="Metin Yer Tutucusu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tr-TR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tr-TR"/>
              <a:t>00</a:t>
            </a:r>
          </a:p>
        </p:txBody>
      </p:sp>
      <p:sp>
        <p:nvSpPr>
          <p:cNvPr id="9" name="Metin Yer Tutucusu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tr-TR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15" name="Metin Yer Tutucusu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tr-TR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tr-TR"/>
              <a:t>00</a:t>
            </a:r>
          </a:p>
        </p:txBody>
      </p:sp>
      <p:sp>
        <p:nvSpPr>
          <p:cNvPr id="10" name="Metin Yer Tutucusu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tr-TR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16" name="Metin Yer Tutucusu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tr-TR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tr-TR"/>
              <a:t>00</a:t>
            </a:r>
          </a:p>
        </p:txBody>
      </p:sp>
      <p:sp>
        <p:nvSpPr>
          <p:cNvPr id="11" name="Metin Yer Tutucusu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tr-TR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17" name="Metin Yer Tutucusu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tr-TR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tr-TR"/>
              <a:t>00</a:t>
            </a:r>
          </a:p>
        </p:txBody>
      </p:sp>
      <p:sp>
        <p:nvSpPr>
          <p:cNvPr id="12" name="Metin Yer Tutucusu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tr-TR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18" name="Metin Yer Tutucusu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tr-TR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tr-TR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tr-TR"/>
            </a:defPPr>
          </a:lstStyle>
          <a:p>
            <a:pPr rtl="0"/>
            <a:endParaRPr lang="tr-TR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tr-TR"/>
            </a:defPPr>
          </a:lstStyle>
          <a:p>
            <a:pPr rtl="0"/>
            <a:endParaRPr lang="tr-TR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</a:lstStyle>
          <a:p>
            <a:pPr algn="ctr" rtl="0"/>
            <a:endParaRPr lang="tr-TR" dirty="0">
              <a:solidFill>
                <a:schemeClr val="accent4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</a:lstStyle>
          <a:p>
            <a:pPr algn="ctr" rtl="0"/>
            <a:endParaRPr lang="tr-TR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</a:lstStyle>
          <a:p>
            <a:pPr algn="ctr" rtl="0"/>
            <a:endParaRPr lang="tr-TR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rtlCol="0" anchor="t">
            <a:noAutofit/>
          </a:bodyPr>
          <a:lstStyle>
            <a:lvl1pPr>
              <a:defRPr lang="tr-TR" sz="660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2744" y="1885193"/>
            <a:ext cx="5943600" cy="411480"/>
          </a:xfrm>
        </p:spPr>
        <p:txBody>
          <a:bodyPr rtlCol="0"/>
          <a:lstStyle>
            <a:lvl1pPr marL="0" indent="0">
              <a:buNone/>
              <a:defRPr lang="tr-TR" sz="2400">
                <a:solidFill>
                  <a:schemeClr val="tx1"/>
                </a:solidFill>
              </a:defRPr>
            </a:lvl1pPr>
            <a:lvl2pPr marL="457200" indent="0">
              <a:buNone/>
              <a:defRPr lang="tr-T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tr-T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tr-T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tr-T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tr-T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tr-T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tr-T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tr-T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şlık ve İçerik -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 rtlCol="0"/>
          <a:lstStyle>
            <a:defPPr>
              <a:defRPr lang="tr-TR"/>
            </a:def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10" name="Metin Yer Tutucusu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tr-TR" sz="3200">
                <a:noFill/>
              </a:defRPr>
            </a:lvl1pPr>
          </a:lstStyle>
          <a:p>
            <a:pPr lvl="0" rtl="0"/>
            <a:r>
              <a:rPr lang="tr-TR"/>
              <a:t>X</a:t>
            </a:r>
          </a:p>
        </p:txBody>
      </p:sp>
      <p:sp>
        <p:nvSpPr>
          <p:cNvPr id="11" name="Alt Bilgi Yer Tutucusu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endParaRPr lang="tr-TR" dirty="0"/>
          </a:p>
        </p:txBody>
      </p:sp>
      <p:sp>
        <p:nvSpPr>
          <p:cNvPr id="12" name="Slayt Numarası Yer Tutucusu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CC43B8D3-9A08-F84C-9DD4-44948BA52D4B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şlık ve İçerik - Tab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Dikdörtgen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</a:lstStyle>
          <a:p>
            <a:pPr algn="ctr" rtl="0"/>
            <a:endParaRPr lang="tr-TR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</a:lstStyle>
          <a:p>
            <a:pPr algn="ctr" rtl="0"/>
            <a:endParaRPr lang="tr-TR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 rtlCol="0"/>
          <a:lstStyle>
            <a:defPPr>
              <a:defRPr lang="tr-TR"/>
            </a:def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</a:p>
        </p:txBody>
      </p:sp>
      <p:sp>
        <p:nvSpPr>
          <p:cNvPr id="10" name="Metin Yer Tutucusu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tr-TR" sz="3200">
                <a:noFill/>
              </a:defRPr>
            </a:lvl1pPr>
          </a:lstStyle>
          <a:p>
            <a:pPr lvl="0" rtl="0"/>
            <a:r>
              <a:rPr lang="tr-TR"/>
              <a:t>X</a:t>
            </a:r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</a:lstStyle>
          <a:p>
            <a:pPr algn="ctr" rtl="0"/>
            <a:endParaRPr lang="tr-TR" dirty="0"/>
          </a:p>
        </p:txBody>
      </p:sp>
      <p:sp>
        <p:nvSpPr>
          <p:cNvPr id="40" name="Alt Bilgi Yer Tutucusu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endParaRPr lang="tr-TR" dirty="0"/>
          </a:p>
        </p:txBody>
      </p:sp>
      <p:sp>
        <p:nvSpPr>
          <p:cNvPr id="41" name="Slayt Numarası Yer Tutucusu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CC43B8D3-9A08-F84C-9DD4-44948BA52D4B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ıntı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rafik 76">
            <a:extLst>
              <a:ext uri="{FF2B5EF4-FFF2-40B4-BE49-F238E27FC236}">
                <a16:creationId xmlns:a16="http://schemas.microsoft.com/office/drawing/2014/main" id="{527CC80A-3410-5824-B06B-C4176A6BF4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Başlık 1">
            <a:extLst>
              <a:ext uri="{FF2B5EF4-FFF2-40B4-BE49-F238E27FC236}">
                <a16:creationId xmlns:a16="http://schemas.microsoft.com/office/drawing/2014/main" id="{CB607447-86F1-863F-176B-E0B78D24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rtlCol="0" anchor="t">
            <a:noAutofit/>
          </a:bodyPr>
          <a:lstStyle>
            <a:lvl1pPr>
              <a:defRPr lang="tr-TR" sz="5500"/>
            </a:lvl1pPr>
          </a:lstStyle>
          <a:p>
            <a:pPr rtl="0"/>
            <a:r>
              <a:rPr lang="tr-TR"/>
              <a:t>Asıl başlık stilini düzenlemek için tıklayın</a:t>
            </a:r>
          </a:p>
        </p:txBody>
      </p:sp>
      <p:sp>
        <p:nvSpPr>
          <p:cNvPr id="67" name="Grafik 12">
            <a:extLst>
              <a:ext uri="{FF2B5EF4-FFF2-40B4-BE49-F238E27FC236}">
                <a16:creationId xmlns:a16="http://schemas.microsoft.com/office/drawing/2014/main" id="{E5105AB7-2E65-757B-FF2B-CFE19C5C87B7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tr-TR"/>
            </a:defPPr>
          </a:lstStyle>
          <a:p>
            <a:pPr rtl="0"/>
            <a:endParaRPr lang="tr-TR" dirty="0"/>
          </a:p>
        </p:txBody>
      </p:sp>
      <p:sp>
        <p:nvSpPr>
          <p:cNvPr id="59" name="Grafik 12">
            <a:extLst>
              <a:ext uri="{FF2B5EF4-FFF2-40B4-BE49-F238E27FC236}">
                <a16:creationId xmlns:a16="http://schemas.microsoft.com/office/drawing/2014/main" id="{ECA42036-662E-03F7-941F-EDA42BEA5EDE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tr-TR"/>
            </a:defPPr>
          </a:lstStyle>
          <a:p>
            <a:pPr rtl="0"/>
            <a:endParaRPr lang="tr-TR" dirty="0"/>
          </a:p>
        </p:txBody>
      </p:sp>
      <p:sp>
        <p:nvSpPr>
          <p:cNvPr id="9" name="Serbest Form 47">
            <a:extLst>
              <a:ext uri="{FF2B5EF4-FFF2-40B4-BE49-F238E27FC236}">
                <a16:creationId xmlns:a16="http://schemas.microsoft.com/office/drawing/2014/main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tr-TR"/>
            </a:defPPr>
          </a:lstStyle>
          <a:p>
            <a:pPr algn="ctr" rtl="0"/>
            <a:endParaRPr lang="tr-TR" dirty="0">
              <a:solidFill>
                <a:schemeClr val="accent4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</a:lstStyle>
          <a:p>
            <a:pPr algn="ctr" rtl="0"/>
            <a:endParaRPr lang="tr-TR" dirty="0"/>
          </a:p>
        </p:txBody>
      </p:sp>
      <p:pic>
        <p:nvPicPr>
          <p:cNvPr id="26" name="Grafik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 rtlCol="0">
            <a:normAutofit/>
          </a:bodyPr>
          <a:lstStyle>
            <a:lvl1pPr marL="0" indent="0">
              <a:buNone/>
              <a:defRPr lang="tr-TR" sz="1800">
                <a:solidFill>
                  <a:schemeClr val="tx1"/>
                </a:solidFill>
              </a:defRPr>
            </a:lvl1pPr>
            <a:lvl2pPr marL="457200" indent="0">
              <a:buNone/>
              <a:defRPr lang="tr-T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tr-T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tr-T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tr-T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tr-T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tr-T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tr-T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tr-T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6D8E3E3-8A4C-591F-3DAB-1D6E46AA4DB9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</a:lstStyle>
          <a:p>
            <a:pPr algn="ctr"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kip -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Dikdörtgen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</a:lstStyle>
          <a:p>
            <a:pPr algn="ctr" rtl="0"/>
            <a:endParaRPr lang="tr-TR" dirty="0"/>
          </a:p>
        </p:txBody>
      </p:sp>
      <p:sp>
        <p:nvSpPr>
          <p:cNvPr id="75" name="Başlık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/>
              <a:t>Asıl başlık stilini düzenlemek için tıklayın</a:t>
            </a:r>
          </a:p>
        </p:txBody>
      </p:sp>
      <p:sp>
        <p:nvSpPr>
          <p:cNvPr id="79" name="Dikdörtgen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</a:lstStyle>
          <a:p>
            <a:pPr algn="ctr" rtl="0"/>
            <a:endParaRPr lang="tr-TR" dirty="0"/>
          </a:p>
        </p:txBody>
      </p:sp>
      <p:cxnSp>
        <p:nvCxnSpPr>
          <p:cNvPr id="81" name="Düz Bağlayıcı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fik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Düz Bağlayıcı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</a:lstStyle>
          <a:p>
            <a:pPr algn="ctr" rtl="0"/>
            <a:endParaRPr lang="tr-TR" dirty="0">
              <a:solidFill>
                <a:schemeClr val="accent4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</a:lstStyle>
          <a:p>
            <a:pPr algn="ctr" rtl="0"/>
            <a:endParaRPr lang="tr-TR" dirty="0">
              <a:solidFill>
                <a:schemeClr val="accent4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</a:lstStyle>
          <a:p>
            <a:pPr algn="ctr" rtl="0"/>
            <a:endParaRPr lang="tr-TR" dirty="0">
              <a:solidFill>
                <a:schemeClr val="accent4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</a:lstStyle>
          <a:p>
            <a:pPr algn="ctr" rtl="0"/>
            <a:endParaRPr lang="tr-TR" dirty="0">
              <a:solidFill>
                <a:schemeClr val="accent4"/>
              </a:solidFill>
            </a:endParaRPr>
          </a:p>
        </p:txBody>
      </p:sp>
      <p:sp>
        <p:nvSpPr>
          <p:cNvPr id="23" name="Serbest Form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tr-TR"/>
            </a:defPPr>
          </a:lstStyle>
          <a:p>
            <a:pPr algn="ctr" rtl="0"/>
            <a:endParaRPr lang="tr-TR" dirty="0"/>
          </a:p>
        </p:txBody>
      </p:sp>
      <p:sp>
        <p:nvSpPr>
          <p:cNvPr id="25" name="Serbest Form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tr-TR"/>
            </a:defPPr>
          </a:lstStyle>
          <a:p>
            <a:pPr algn="ctr" rtl="0"/>
            <a:endParaRPr lang="tr-TR" dirty="0"/>
          </a:p>
        </p:txBody>
      </p:sp>
      <p:sp>
        <p:nvSpPr>
          <p:cNvPr id="27" name="Serbest Form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tr-TR"/>
            </a:defPPr>
          </a:lstStyle>
          <a:p>
            <a:pPr algn="ctr" rtl="0"/>
            <a:endParaRPr lang="tr-TR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Metin Yer Tutucusu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tr-TR" sz="3200" b="0">
                <a:noFill/>
              </a:defRPr>
            </a:lvl1pPr>
          </a:lstStyle>
          <a:p>
            <a:pPr lvl="0" rtl="0"/>
            <a:r>
              <a:rPr lang="tr-TR"/>
              <a:t>X</a:t>
            </a:r>
          </a:p>
        </p:txBody>
      </p:sp>
      <p:sp>
        <p:nvSpPr>
          <p:cNvPr id="45" name="Resim Yer Tutucusu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tr-TR" sz="800"/>
            </a:lvl1pPr>
          </a:lstStyle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sp>
        <p:nvSpPr>
          <p:cNvPr id="46" name="Resim Yer Tutucusu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tr-TR" sz="800"/>
            </a:lvl1pPr>
          </a:lstStyle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sp>
        <p:nvSpPr>
          <p:cNvPr id="50" name="Metin Yer Tutucusu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514" y="506487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tr-TR" sz="1800"/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51" name="Metin Yer Tutucusu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5032014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tr-TR" sz="1800"/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57" name="Metin Yer Tutucusu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9526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tr-TR" sz="1800"/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58" name="Metin Yer Tutucusu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94678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tr-TR" sz="1800"/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59" name="Metin Yer Tutucusu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85049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tr-TR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54" name="Metin Yer Tutucusu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86146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tr-TR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72" name="Resim Yer Tutucusu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tr-TR" sz="800"/>
            </a:lvl1pPr>
          </a:lstStyle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sp>
        <p:nvSpPr>
          <p:cNvPr id="73" name="Resim Yer Tutucusu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tr-TR" sz="800"/>
            </a:lvl1pPr>
          </a:lstStyle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sp>
        <p:nvSpPr>
          <p:cNvPr id="56" name="Metin Yer Tutucusu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337865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tr-TR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74" name="Metin Yer Tutucusu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335932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tr-TR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endParaRPr lang="tr-TR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CC43B8D3-9A08-F84C-9DD4-44948BA52D4B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kip -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</a:lstStyle>
          <a:p>
            <a:pPr algn="ctr" rtl="0"/>
            <a:endParaRPr lang="tr-TR" dirty="0">
              <a:solidFill>
                <a:schemeClr val="accent4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</a:lstStyle>
          <a:p>
            <a:pPr algn="ctr" rtl="0"/>
            <a:endParaRPr lang="tr-TR" dirty="0">
              <a:solidFill>
                <a:schemeClr val="accent4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</a:lstStyle>
          <a:p>
            <a:pPr algn="ctr" rtl="0"/>
            <a:endParaRPr lang="tr-TR" dirty="0">
              <a:solidFill>
                <a:schemeClr val="accent4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</a:lstStyle>
          <a:p>
            <a:pPr algn="ctr" rtl="0"/>
            <a:endParaRPr lang="tr-TR" dirty="0">
              <a:solidFill>
                <a:schemeClr val="accent4"/>
              </a:solidFill>
            </a:endParaRPr>
          </a:p>
        </p:txBody>
      </p:sp>
      <p:sp>
        <p:nvSpPr>
          <p:cNvPr id="77" name="Dikdörtgen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</a:lstStyle>
          <a:p>
            <a:pPr algn="ctr" rtl="0"/>
            <a:endParaRPr lang="tr-TR" dirty="0"/>
          </a:p>
        </p:txBody>
      </p:sp>
      <p:sp>
        <p:nvSpPr>
          <p:cNvPr id="79" name="Dikdörtgen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</a:lstStyle>
          <a:p>
            <a:pPr algn="ctr" rtl="0"/>
            <a:endParaRPr lang="tr-TR" dirty="0"/>
          </a:p>
        </p:txBody>
      </p:sp>
      <p:cxnSp>
        <p:nvCxnSpPr>
          <p:cNvPr id="81" name="Düz Bağlayıcı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fik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Düz Bağlayıcı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etin Yer Tutucusu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tr-TR" sz="3200" b="0">
                <a:noFill/>
              </a:defRPr>
            </a:lvl1pPr>
          </a:lstStyle>
          <a:p>
            <a:pPr lvl="0" rtl="0"/>
            <a:r>
              <a:rPr lang="tr-TR"/>
              <a:t>X</a:t>
            </a:r>
          </a:p>
        </p:txBody>
      </p:sp>
      <p:sp>
        <p:nvSpPr>
          <p:cNvPr id="45" name="Resim Yer Tutucusu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tr-TR" sz="800"/>
            </a:lvl1pPr>
          </a:lstStyle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sp>
        <p:nvSpPr>
          <p:cNvPr id="46" name="Resim Yer Tutucusu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tr-TR" sz="800"/>
            </a:lvl1pPr>
          </a:lstStyle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sp>
        <p:nvSpPr>
          <p:cNvPr id="50" name="Metin Yer Tutucusu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5332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tr-TR" sz="1600"/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51" name="Metin Yer Tutucusu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1936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tr-TR" sz="1600"/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57" name="Metin Yer Tutucusu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tr-TR" sz="1600"/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58" name="Metin Yer Tutucusu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4720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tr-TR" sz="1600"/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59" name="Metin Yer Tutucusu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96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tr-TR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54" name="Metin Yer Tutucusu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74720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tr-TR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72" name="Resim Yer Tutucusu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tr-TR" sz="800"/>
            </a:lvl1pPr>
          </a:lstStyle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sp>
        <p:nvSpPr>
          <p:cNvPr id="73" name="Resim Yer Tutucusu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tr-TR" sz="800"/>
            </a:lvl1pPr>
          </a:lstStyle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sp>
        <p:nvSpPr>
          <p:cNvPr id="56" name="Metin Yer Tutucusu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31936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tr-TR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74" name="Metin Yer Tutucusu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332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tr-TR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75" name="Başlık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/>
              <a:t>Asıl başlık stilini düzenlemek için tıklayın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</a:lstStyle>
          <a:p>
            <a:pPr algn="ctr" rtl="0"/>
            <a:endParaRPr lang="tr-TR" dirty="0">
              <a:solidFill>
                <a:schemeClr val="accent4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</a:lstStyle>
          <a:p>
            <a:pPr algn="ctr" rtl="0"/>
            <a:endParaRPr lang="tr-TR" dirty="0">
              <a:solidFill>
                <a:schemeClr val="accent4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</a:lstStyle>
          <a:p>
            <a:pPr algn="ctr" rtl="0"/>
            <a:endParaRPr lang="tr-TR" dirty="0">
              <a:solidFill>
                <a:schemeClr val="accent4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</a:lstStyle>
          <a:p>
            <a:pPr algn="ctr" rtl="0"/>
            <a:endParaRPr lang="tr-TR" dirty="0">
              <a:solidFill>
                <a:schemeClr val="accent4"/>
              </a:solidFill>
            </a:endParaRPr>
          </a:p>
        </p:txBody>
      </p:sp>
      <p:sp>
        <p:nvSpPr>
          <p:cNvPr id="31" name="Resim Yer Tutucusu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tr-TR" sz="800"/>
            </a:lvl1pPr>
          </a:lstStyle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sp>
        <p:nvSpPr>
          <p:cNvPr id="32" name="Resim Yer Tutucusu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tr-TR" sz="800"/>
            </a:lvl1pPr>
          </a:lstStyle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sp>
        <p:nvSpPr>
          <p:cNvPr id="33" name="Metin Yer Tutucusu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5332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tr-TR" sz="1600"/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34" name="Metin Yer Tutucusu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31936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tr-TR" sz="1600"/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35" name="Metin Yer Tutucusu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696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tr-TR" sz="1600"/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36" name="Metin Yer Tutucusu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74720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tr-TR" sz="1600"/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37" name="Metin Yer Tutucusu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696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tr-TR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38" name="Metin Yer Tutucusu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74720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tr-TR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39" name="Resim Yer Tutucusu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tr-TR" sz="800"/>
            </a:lvl1pPr>
          </a:lstStyle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sp>
        <p:nvSpPr>
          <p:cNvPr id="40" name="Resim Yer Tutucusu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tr-TR" sz="800"/>
            </a:lvl1pPr>
          </a:lstStyle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sp>
        <p:nvSpPr>
          <p:cNvPr id="41" name="Metin Yer Tutucusu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31936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tr-TR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2" name="Metin Yer Tutucusu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05332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tr-TR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CC43B8D3-9A08-F84C-9DD4-44948BA52D4B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tr-TR"/>
            </a:def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tr-TR" sz="3200">
                <a:solidFill>
                  <a:schemeClr val="bg2"/>
                </a:solidFill>
              </a:defRPr>
            </a:lvl1pPr>
          </a:lstStyle>
          <a:p>
            <a:pPr rtl="0"/>
            <a:fld id="{CC43B8D3-9A08-F84C-9DD4-44948BA52D4B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</a:lstStyle>
          <a:p>
            <a:pPr algn="ctr" rtl="0"/>
            <a:endParaRPr lang="tr-TR" dirty="0"/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</a:lstStyle>
          <a:p>
            <a:pPr algn="ctr" rtl="0"/>
            <a:endParaRPr lang="tr-TR" dirty="0"/>
          </a:p>
        </p:txBody>
      </p:sp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tr-TR"/>
            </a:defPPr>
          </a:lstStyle>
          <a:p>
            <a:pPr rtl="0"/>
            <a:r>
              <a:rPr lang="tr-TR"/>
              <a:t>Asıl başlık stilini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tr-TR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lang="tr-T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tr-T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tr-T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tr-T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FD6DF6-5B25-79AF-09F2-0008B7DD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tr-TR"/>
            </a:defPPr>
          </a:lstStyle>
          <a:p>
            <a:r>
              <a:rPr lang="tr-TR" sz="3200" dirty="0">
                <a:latin typeface="Amasis MT Pro Medium" panose="02040604050005020304" pitchFamily="18" charset="-94"/>
              </a:rPr>
              <a:t>Reşide ALTUN - 22100011028</a:t>
            </a:r>
            <a:br>
              <a:rPr lang="tr-TR" sz="3200" dirty="0">
                <a:latin typeface="Amasis MT Pro Medium" panose="02040604050005020304" pitchFamily="18" charset="-94"/>
              </a:rPr>
            </a:br>
            <a:r>
              <a:rPr lang="tr-TR" sz="3200" dirty="0">
                <a:latin typeface="Amasis MT Pro Medium" panose="02040604050005020304" pitchFamily="18" charset="-94"/>
              </a:rPr>
              <a:t>Kriptoloji Sunumu - İçindekiler</a:t>
            </a:r>
            <a:endParaRPr lang="tr-TR" sz="6600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FA49DED-F98B-AA29-6402-0A09C4EFE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 dirty="0">
                <a:latin typeface="Amasis MT Pro Medium" panose="02040604050005020304" pitchFamily="18" charset="-94"/>
              </a:rPr>
              <a:t>Hibrit Şifreleme</a:t>
            </a:r>
          </a:p>
        </p:txBody>
      </p:sp>
      <p:sp>
        <p:nvSpPr>
          <p:cNvPr id="48" name="Metin Yer Tutucusu 47">
            <a:extLst>
              <a:ext uri="{FF2B5EF4-FFF2-40B4-BE49-F238E27FC236}">
                <a16:creationId xmlns:a16="http://schemas.microsoft.com/office/drawing/2014/main" id="{B79EAB77-EA1B-845C-B39D-F4147B3C0E4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 dirty="0"/>
              <a:t>2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BBAF7CB-A8CE-582C-C1DB-E6D72AC69A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 dirty="0">
                <a:latin typeface="Amasis MT Pro Medium" panose="02040604050005020304" pitchFamily="18" charset="-94"/>
              </a:rPr>
              <a:t>AES Algoritması</a:t>
            </a:r>
          </a:p>
        </p:txBody>
      </p:sp>
      <p:sp>
        <p:nvSpPr>
          <p:cNvPr id="49" name="Metin Yer Tutucusu 48">
            <a:extLst>
              <a:ext uri="{FF2B5EF4-FFF2-40B4-BE49-F238E27FC236}">
                <a16:creationId xmlns:a16="http://schemas.microsoft.com/office/drawing/2014/main" id="{9AD6ED5E-6255-A10D-1B61-1C38A65A01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/>
              <a:t>4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1C403DC-3521-3A53-9255-0D192EBD4F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 dirty="0" err="1">
                <a:latin typeface="Amasis MT Pro Medium" panose="02040604050005020304" pitchFamily="18" charset="-94"/>
              </a:rPr>
              <a:t>Hill</a:t>
            </a:r>
            <a:r>
              <a:rPr lang="tr-TR" dirty="0">
                <a:latin typeface="Amasis MT Pro Medium" panose="02040604050005020304" pitchFamily="18" charset="-94"/>
              </a:rPr>
              <a:t> </a:t>
            </a:r>
            <a:r>
              <a:rPr lang="tr-TR" dirty="0" err="1">
                <a:latin typeface="Amasis MT Pro Medium" panose="02040604050005020304" pitchFamily="18" charset="-94"/>
              </a:rPr>
              <a:t>Cipher</a:t>
            </a:r>
            <a:r>
              <a:rPr lang="tr-TR" dirty="0">
                <a:latin typeface="Amasis MT Pro Medium" panose="02040604050005020304" pitchFamily="18" charset="-94"/>
              </a:rPr>
              <a:t> Algoritması</a:t>
            </a:r>
          </a:p>
        </p:txBody>
      </p:sp>
      <p:sp>
        <p:nvSpPr>
          <p:cNvPr id="50" name="Metin Yer Tutucusu 49">
            <a:extLst>
              <a:ext uri="{FF2B5EF4-FFF2-40B4-BE49-F238E27FC236}">
                <a16:creationId xmlns:a16="http://schemas.microsoft.com/office/drawing/2014/main" id="{725D92A4-EE14-BE47-EFF6-F0FD3F4AE6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 dirty="0"/>
              <a:t>13</a:t>
            </a:r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01F6EA68-2AA8-DF86-685C-EC38431277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 dirty="0">
                <a:latin typeface="Amasis MT Pro Medium" panose="02040604050005020304" pitchFamily="18" charset="-94"/>
              </a:rPr>
              <a:t>AES + </a:t>
            </a:r>
            <a:r>
              <a:rPr lang="tr-TR" dirty="0" err="1">
                <a:latin typeface="Amasis MT Pro Medium" panose="02040604050005020304" pitchFamily="18" charset="-94"/>
              </a:rPr>
              <a:t>Hill</a:t>
            </a:r>
            <a:r>
              <a:rPr lang="tr-TR" dirty="0">
                <a:latin typeface="Amasis MT Pro Medium" panose="02040604050005020304" pitchFamily="18" charset="-94"/>
              </a:rPr>
              <a:t> </a:t>
            </a:r>
            <a:r>
              <a:rPr lang="tr-TR" dirty="0" err="1">
                <a:latin typeface="Amasis MT Pro Medium" panose="02040604050005020304" pitchFamily="18" charset="-94"/>
              </a:rPr>
              <a:t>Cipher</a:t>
            </a:r>
            <a:r>
              <a:rPr lang="tr-TR" dirty="0">
                <a:latin typeface="Amasis MT Pro Medium" panose="02040604050005020304" pitchFamily="18" charset="-94"/>
              </a:rPr>
              <a:t> Örneği</a:t>
            </a:r>
          </a:p>
        </p:txBody>
      </p:sp>
      <p:sp>
        <p:nvSpPr>
          <p:cNvPr id="51" name="Metin Yer Tutucusu 50">
            <a:extLst>
              <a:ext uri="{FF2B5EF4-FFF2-40B4-BE49-F238E27FC236}">
                <a16:creationId xmlns:a16="http://schemas.microsoft.com/office/drawing/2014/main" id="{7FFFF704-D039-7DC7-A34E-489FEE26CD8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 dirty="0"/>
              <a:t>19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A2545FBC-2F5C-8772-F385-63E10355830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 dirty="0">
                <a:latin typeface="Amasis MT Pro Medium" panose="02040604050005020304" pitchFamily="18" charset="-94"/>
              </a:rPr>
              <a:t>Teşekkür</a:t>
            </a:r>
          </a:p>
        </p:txBody>
      </p:sp>
      <p:sp>
        <p:nvSpPr>
          <p:cNvPr id="52" name="Metin Yer Tutucusu 51">
            <a:extLst>
              <a:ext uri="{FF2B5EF4-FFF2-40B4-BE49-F238E27FC236}">
                <a16:creationId xmlns:a16="http://schemas.microsoft.com/office/drawing/2014/main" id="{B834A08F-B9C1-B3EF-25F5-A69D401C8B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452850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1FF39E-9662-9FDF-A225-E02314B5A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45" y="576372"/>
            <a:ext cx="5998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AES 9 tur + 1 son tur olmak üzere 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10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round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’dan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 oluşur.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80CF5D-A1BC-A476-9B6C-F431EB5F7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00AB77-C68E-BC31-6BEB-528753B9D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45" y="818240"/>
            <a:ext cx="9984656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🔹 [0. ROUND] —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AddRoundKey</a:t>
            </a:r>
            <a:endParaRPr kumimoji="0" lang="tr-TR" altLang="tr-T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masis MT Pro Medium" panose="02040604050005020304" pitchFamily="18" charset="-9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İlk olarak,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plaintext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 matrisi, anahtar matrisiyle (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key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schedule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 sonucu elde edilen) 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XOR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 yapılır.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Amaç: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 Veriyi ilk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round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 öncesinde anahtarla karıştırmak.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084A94D4-F206-610F-68A6-9581C495035A}"/>
              </a:ext>
            </a:extLst>
          </p:cNvPr>
          <p:cNvSpPr txBox="1"/>
          <p:nvPr/>
        </p:nvSpPr>
        <p:spPr>
          <a:xfrm>
            <a:off x="198645" y="1855902"/>
            <a:ext cx="619584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🔹</a:t>
            </a:r>
            <a:r>
              <a:rPr lang="tr-TR" b="1" dirty="0">
                <a:latin typeface="Amasis MT Pro Medium" panose="02040604050005020304" pitchFamily="18" charset="-94"/>
              </a:rPr>
              <a:t> [1–9. ROUND’LAR]</a:t>
            </a:r>
          </a:p>
          <a:p>
            <a:r>
              <a:rPr lang="tr-TR" dirty="0">
                <a:latin typeface="Amasis MT Pro Medium" panose="02040604050005020304" pitchFamily="18" charset="-94"/>
              </a:rPr>
              <a:t>Her turda şu 4 işlem yapılır:</a:t>
            </a:r>
          </a:p>
          <a:p>
            <a:r>
              <a:rPr lang="tr-TR" b="1" dirty="0">
                <a:latin typeface="Amasis MT Pro Medium" panose="02040604050005020304" pitchFamily="18" charset="-94"/>
              </a:rPr>
              <a:t>1️⃣ </a:t>
            </a:r>
            <a:r>
              <a:rPr lang="tr-TR" b="1" dirty="0" err="1">
                <a:latin typeface="Amasis MT Pro Medium" panose="02040604050005020304" pitchFamily="18" charset="-94"/>
              </a:rPr>
              <a:t>SubBytes</a:t>
            </a:r>
            <a:r>
              <a:rPr lang="tr-TR" b="1" dirty="0">
                <a:latin typeface="Amasis MT Pro Medium" panose="02040604050005020304" pitchFamily="18" charset="-94"/>
              </a:rPr>
              <a:t> (S-</a:t>
            </a:r>
            <a:r>
              <a:rPr lang="tr-TR" b="1" dirty="0" err="1">
                <a:latin typeface="Amasis MT Pro Medium" panose="02040604050005020304" pitchFamily="18" charset="-94"/>
              </a:rPr>
              <a:t>box</a:t>
            </a:r>
            <a:r>
              <a:rPr lang="tr-TR" b="1" dirty="0">
                <a:latin typeface="Amasis MT Pro Medium" panose="02040604050005020304" pitchFamily="18" charset="-94"/>
              </a:rPr>
              <a:t> maskeleme)</a:t>
            </a:r>
          </a:p>
          <a:p>
            <a:r>
              <a:rPr lang="tr-TR" b="1" dirty="0">
                <a:latin typeface="Amasis MT Pro Medium" panose="02040604050005020304" pitchFamily="18" charset="-94"/>
              </a:rPr>
              <a:t>2️⃣ </a:t>
            </a:r>
            <a:r>
              <a:rPr lang="tr-TR" b="1" dirty="0" err="1">
                <a:latin typeface="Amasis MT Pro Medium" panose="02040604050005020304" pitchFamily="18" charset="-94"/>
              </a:rPr>
              <a:t>ShiftRows</a:t>
            </a:r>
            <a:r>
              <a:rPr lang="tr-TR" b="1" dirty="0">
                <a:latin typeface="Amasis MT Pro Medium" panose="02040604050005020304" pitchFamily="18" charset="-94"/>
              </a:rPr>
              <a:t> (Satır Kaydırma)</a:t>
            </a:r>
          </a:p>
          <a:p>
            <a:r>
              <a:rPr lang="tr-TR" b="1" dirty="0">
                <a:latin typeface="Amasis MT Pro Medium" panose="02040604050005020304" pitchFamily="18" charset="-94"/>
              </a:rPr>
              <a:t>3️⃣ </a:t>
            </a:r>
            <a:r>
              <a:rPr lang="tr-TR" b="1" dirty="0" err="1">
                <a:latin typeface="Amasis MT Pro Medium" panose="02040604050005020304" pitchFamily="18" charset="-94"/>
              </a:rPr>
              <a:t>MixColumns</a:t>
            </a:r>
            <a:r>
              <a:rPr lang="tr-TR" b="1" dirty="0">
                <a:latin typeface="Amasis MT Pro Medium" panose="02040604050005020304" pitchFamily="18" charset="-94"/>
              </a:rPr>
              <a:t> (Sütun Karıştırma)</a:t>
            </a:r>
          </a:p>
          <a:p>
            <a:r>
              <a:rPr lang="tr-TR" b="1" dirty="0">
                <a:latin typeface="Amasis MT Pro Medium" panose="02040604050005020304" pitchFamily="18" charset="-94"/>
              </a:rPr>
              <a:t>4️⃣ </a:t>
            </a:r>
            <a:r>
              <a:rPr lang="tr-TR" b="1" dirty="0" err="1">
                <a:latin typeface="Amasis MT Pro Medium" panose="02040604050005020304" pitchFamily="18" charset="-94"/>
              </a:rPr>
              <a:t>AddRoundKey</a:t>
            </a:r>
            <a:endParaRPr lang="tr-TR" b="1" dirty="0">
              <a:latin typeface="Amasis MT Pro Medium" panose="02040604050005020304" pitchFamily="18" charset="-94"/>
            </a:endParaRPr>
          </a:p>
          <a:p>
            <a:endParaRPr lang="tr-TR" b="1" dirty="0"/>
          </a:p>
          <a:p>
            <a:endParaRPr lang="tr-TR" b="1" dirty="0"/>
          </a:p>
          <a:p>
            <a:endParaRPr lang="tr-TR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B06392B-0688-7894-E5DD-6215939E9EFA}"/>
              </a:ext>
            </a:extLst>
          </p:cNvPr>
          <p:cNvSpPr txBox="1"/>
          <p:nvPr/>
        </p:nvSpPr>
        <p:spPr>
          <a:xfrm>
            <a:off x="198645" y="3570358"/>
            <a:ext cx="619584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🔹</a:t>
            </a:r>
            <a:r>
              <a:rPr lang="tr-TR" b="1" dirty="0">
                <a:latin typeface="Amasis MT Pro Medium" panose="02040604050005020304" pitchFamily="18" charset="-94"/>
              </a:rPr>
              <a:t> [10. ROUND]</a:t>
            </a:r>
          </a:p>
          <a:p>
            <a:pPr>
              <a:buNone/>
            </a:pPr>
            <a:r>
              <a:rPr lang="tr-TR" dirty="0">
                <a:latin typeface="Amasis MT Pro Medium" panose="02040604050005020304" pitchFamily="18" charset="-94"/>
              </a:rPr>
              <a:t>Son </a:t>
            </a:r>
            <a:r>
              <a:rPr lang="tr-TR" dirty="0" err="1">
                <a:latin typeface="Amasis MT Pro Medium" panose="02040604050005020304" pitchFamily="18" charset="-94"/>
              </a:rPr>
              <a:t>round</a:t>
            </a:r>
            <a:r>
              <a:rPr lang="tr-TR" dirty="0">
                <a:latin typeface="Amasis MT Pro Medium" panose="02040604050005020304" pitchFamily="18" charset="-94"/>
              </a:rPr>
              <a:t>, diğerlerinden </a:t>
            </a:r>
            <a:r>
              <a:rPr lang="tr-TR" b="1" dirty="0">
                <a:latin typeface="Amasis MT Pro Medium" panose="02040604050005020304" pitchFamily="18" charset="-94"/>
              </a:rPr>
              <a:t>farklı olarak</a:t>
            </a:r>
            <a:r>
              <a:rPr lang="tr-TR" dirty="0">
                <a:latin typeface="Amasis MT Pro Medium" panose="02040604050005020304" pitchFamily="18" charset="-94"/>
              </a:rPr>
              <a:t> </a:t>
            </a:r>
            <a:r>
              <a:rPr lang="tr-TR" b="1" dirty="0" err="1">
                <a:latin typeface="Amasis MT Pro Medium" panose="02040604050005020304" pitchFamily="18" charset="-94"/>
              </a:rPr>
              <a:t>MixColumns</a:t>
            </a:r>
            <a:r>
              <a:rPr lang="tr-TR" b="1" dirty="0">
                <a:latin typeface="Amasis MT Pro Medium" panose="02040604050005020304" pitchFamily="18" charset="-94"/>
              </a:rPr>
              <a:t> uygulanmaz.</a:t>
            </a:r>
            <a:br>
              <a:rPr lang="tr-TR" dirty="0">
                <a:latin typeface="Amasis MT Pro Medium" panose="02040604050005020304" pitchFamily="18" charset="-94"/>
              </a:rPr>
            </a:br>
            <a:r>
              <a:rPr lang="tr-TR" dirty="0">
                <a:latin typeface="Amasis MT Pro Medium" panose="02040604050005020304" pitchFamily="18" charset="-94"/>
              </a:rPr>
              <a:t>Yani sıralama şudur: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latin typeface="Amasis MT Pro Medium" panose="02040604050005020304" pitchFamily="18" charset="-94"/>
              </a:rPr>
              <a:t>SubBytes</a:t>
            </a:r>
            <a:endParaRPr lang="tr-TR" dirty="0">
              <a:latin typeface="Amasis MT Pro Medium" panose="02040604050005020304" pitchFamily="18" charset="-9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latin typeface="Amasis MT Pro Medium" panose="02040604050005020304" pitchFamily="18" charset="-94"/>
              </a:rPr>
              <a:t>ShiftRows</a:t>
            </a:r>
            <a:endParaRPr lang="tr-TR" dirty="0">
              <a:latin typeface="Amasis MT Pro Medium" panose="02040604050005020304" pitchFamily="18" charset="-9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latin typeface="Amasis MT Pro Medium" panose="02040604050005020304" pitchFamily="18" charset="-94"/>
              </a:rPr>
              <a:t>AddRoundKey</a:t>
            </a:r>
            <a:endParaRPr lang="tr-TR" dirty="0">
              <a:latin typeface="Amasis MT Pro Medium" panose="02040604050005020304" pitchFamily="18" charset="-94"/>
            </a:endParaRP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7FEE1A90-0989-54B9-DBCF-A8E3DD374F4D}"/>
              </a:ext>
            </a:extLst>
          </p:cNvPr>
          <p:cNvSpPr txBox="1"/>
          <p:nvPr/>
        </p:nvSpPr>
        <p:spPr>
          <a:xfrm>
            <a:off x="4096408" y="4931185"/>
            <a:ext cx="61958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tr-TR" b="1" dirty="0">
                <a:latin typeface="Amasis MT Pro Medium" panose="02040604050005020304" pitchFamily="18" charset="-94"/>
              </a:rPr>
              <a:t>🎯 Şifreleme Çıktısı</a:t>
            </a:r>
          </a:p>
          <a:p>
            <a:r>
              <a:rPr lang="tr-TR" dirty="0">
                <a:latin typeface="Amasis MT Pro Medium" panose="02040604050005020304" pitchFamily="18" charset="-94"/>
              </a:rPr>
              <a:t>Son tur bittiğinde elde edilen 4x4 matris, </a:t>
            </a:r>
            <a:r>
              <a:rPr lang="tr-TR" b="1" dirty="0">
                <a:latin typeface="Amasis MT Pro Medium" panose="02040604050005020304" pitchFamily="18" charset="-94"/>
              </a:rPr>
              <a:t>şifreli veri (</a:t>
            </a:r>
            <a:r>
              <a:rPr lang="tr-TR" b="1" dirty="0" err="1">
                <a:latin typeface="Amasis MT Pro Medium" panose="02040604050005020304" pitchFamily="18" charset="-94"/>
              </a:rPr>
              <a:t>ciphertext</a:t>
            </a:r>
            <a:r>
              <a:rPr lang="tr-TR" b="1" dirty="0">
                <a:latin typeface="Amasis MT Pro Medium" panose="02040604050005020304" pitchFamily="18" charset="-94"/>
              </a:rPr>
              <a:t>)</a:t>
            </a:r>
            <a:r>
              <a:rPr lang="tr-TR" dirty="0">
                <a:latin typeface="Amasis MT Pro Medium" panose="02040604050005020304" pitchFamily="18" charset="-94"/>
              </a:rPr>
              <a:t> olur.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D0560D2B-A343-27B3-C53D-EDD0347ECDC7}"/>
              </a:ext>
            </a:extLst>
          </p:cNvPr>
          <p:cNvSpPr txBox="1"/>
          <p:nvPr/>
        </p:nvSpPr>
        <p:spPr>
          <a:xfrm>
            <a:off x="335280" y="33810"/>
            <a:ext cx="61432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AES 128-bit için </a:t>
            </a:r>
            <a:r>
              <a:rPr kumimoji="0" lang="tr-TR" altLang="tr-T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Round</a:t>
            </a:r>
            <a:r>
              <a:rPr kumimoji="0" lang="tr-TR" altLang="tr-T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 Yapısı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25E5B788-324B-C36E-7A14-70BE4216CF1A}"/>
              </a:ext>
            </a:extLst>
          </p:cNvPr>
          <p:cNvSpPr txBox="1"/>
          <p:nvPr/>
        </p:nvSpPr>
        <p:spPr>
          <a:xfrm>
            <a:off x="4226446" y="2757232"/>
            <a:ext cx="61012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🔐</a:t>
            </a:r>
            <a:r>
              <a:rPr lang="tr-TR" dirty="0" err="1">
                <a:latin typeface="Amasis MT Pro Medium" panose="02040604050005020304" pitchFamily="18" charset="-94"/>
              </a:rPr>
              <a:t>cipher.encrypt</a:t>
            </a:r>
            <a:r>
              <a:rPr lang="tr-TR" dirty="0">
                <a:latin typeface="Amasis MT Pro Medium" panose="02040604050005020304" pitchFamily="18" charset="-94"/>
              </a:rPr>
              <a:t>() çağrısı yapıldığında 4 işlem otomatik gerçekleşir.</a:t>
            </a:r>
          </a:p>
        </p:txBody>
      </p:sp>
      <p:sp>
        <p:nvSpPr>
          <p:cNvPr id="19" name="Sağ Ayraç 18">
            <a:extLst>
              <a:ext uri="{FF2B5EF4-FFF2-40B4-BE49-F238E27FC236}">
                <a16:creationId xmlns:a16="http://schemas.microsoft.com/office/drawing/2014/main" id="{8B156301-F8EC-BF43-0F80-A4AE240D0527}"/>
              </a:ext>
            </a:extLst>
          </p:cNvPr>
          <p:cNvSpPr/>
          <p:nvPr/>
        </p:nvSpPr>
        <p:spPr>
          <a:xfrm>
            <a:off x="3984736" y="2502233"/>
            <a:ext cx="223344" cy="10414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5682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5F742-F113-ADE5-7DC5-89AD96E1B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AE8AC9AD-73AD-F54D-5528-D652726F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 dirty="0"/>
              <a:t>AES </a:t>
            </a:r>
            <a:r>
              <a:rPr lang="tr-TR" dirty="0" err="1"/>
              <a:t>Round</a:t>
            </a:r>
            <a:r>
              <a:rPr lang="tr-TR" dirty="0"/>
              <a:t> Adımları</a:t>
            </a:r>
          </a:p>
        </p:txBody>
      </p:sp>
      <p:sp>
        <p:nvSpPr>
          <p:cNvPr id="45" name="Metin Yer Tutucusu 44">
            <a:extLst>
              <a:ext uri="{FF2B5EF4-FFF2-40B4-BE49-F238E27FC236}">
                <a16:creationId xmlns:a16="http://schemas.microsoft.com/office/drawing/2014/main" id="{9311F486-3C79-887D-9F07-8051249CF6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endParaRPr lang="tr-TR"/>
          </a:p>
        </p:txBody>
      </p:sp>
      <p:sp>
        <p:nvSpPr>
          <p:cNvPr id="42" name="Slayt Numarası Yer Tutucusu 41">
            <a:extLst>
              <a:ext uri="{FF2B5EF4-FFF2-40B4-BE49-F238E27FC236}">
                <a16:creationId xmlns:a16="http://schemas.microsoft.com/office/drawing/2014/main" id="{A843420C-877E-C1FA-D083-EDD613E4A924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/>
              <a:t>11</a:t>
            </a:r>
          </a:p>
        </p:txBody>
      </p:sp>
      <p:sp>
        <p:nvSpPr>
          <p:cNvPr id="46" name="Metin Yer Tutucusu 45">
            <a:extLst>
              <a:ext uri="{FF2B5EF4-FFF2-40B4-BE49-F238E27FC236}">
                <a16:creationId xmlns:a16="http://schemas.microsoft.com/office/drawing/2014/main" id="{CCBD44EB-02E3-BD11-25A9-FD034C2A8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endParaRPr lang="tr-TR"/>
          </a:p>
        </p:txBody>
      </p:sp>
      <p:sp>
        <p:nvSpPr>
          <p:cNvPr id="47" name="Metin Yer Tutucusu 46">
            <a:extLst>
              <a:ext uri="{FF2B5EF4-FFF2-40B4-BE49-F238E27FC236}">
                <a16:creationId xmlns:a16="http://schemas.microsoft.com/office/drawing/2014/main" id="{BEE731C0-6396-1C01-585C-64E497083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endParaRPr lang="tr-TR" dirty="0"/>
          </a:p>
        </p:txBody>
      </p:sp>
      <p:sp>
        <p:nvSpPr>
          <p:cNvPr id="48" name="Metin Yer Tutucusu 47">
            <a:extLst>
              <a:ext uri="{FF2B5EF4-FFF2-40B4-BE49-F238E27FC236}">
                <a16:creationId xmlns:a16="http://schemas.microsoft.com/office/drawing/2014/main" id="{9941DC02-649A-0638-C8E0-77B3F9B45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endParaRPr lang="tr-TR"/>
          </a:p>
        </p:txBody>
      </p:sp>
      <p:sp>
        <p:nvSpPr>
          <p:cNvPr id="49" name="Metin Yer Tutucusu 48">
            <a:extLst>
              <a:ext uri="{FF2B5EF4-FFF2-40B4-BE49-F238E27FC236}">
                <a16:creationId xmlns:a16="http://schemas.microsoft.com/office/drawing/2014/main" id="{910A9E0E-1DB9-D986-F544-213E7BADD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endParaRPr lang="tr-TR"/>
          </a:p>
        </p:txBody>
      </p:sp>
      <p:sp>
        <p:nvSpPr>
          <p:cNvPr id="8" name="Metin Yer Tutucusu 7">
            <a:extLst>
              <a:ext uri="{FF2B5EF4-FFF2-40B4-BE49-F238E27FC236}">
                <a16:creationId xmlns:a16="http://schemas.microsoft.com/office/drawing/2014/main" id="{0B0EAACF-508B-90E1-AA96-2C793D059C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>
            <a:normAutofit/>
          </a:bodyPr>
          <a:lstStyle>
            <a:defPPr>
              <a:defRPr lang="tr-TR"/>
            </a:defPPr>
          </a:lstStyle>
          <a:p>
            <a:pPr rtl="0"/>
            <a:r>
              <a:rPr lang="tr-TR" sz="1600" dirty="0">
                <a:latin typeface="Amasis MT Pro Medium" panose="02040604050005020304" pitchFamily="18" charset="-94"/>
              </a:rPr>
              <a:t>Metni Blokla</a:t>
            </a:r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CACEA439-DB10-9ADB-5712-228C25A900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54097" y="2706624"/>
            <a:ext cx="1244634" cy="1014984"/>
          </a:xfrm>
        </p:spPr>
        <p:txBody>
          <a:bodyPr rtlCol="0">
            <a:normAutofit fontScale="92500" lnSpcReduction="10000"/>
          </a:bodyPr>
          <a:lstStyle>
            <a:defPPr>
              <a:defRPr lang="tr-TR"/>
            </a:defPPr>
          </a:lstStyle>
          <a:p>
            <a:pPr rtl="0"/>
            <a:r>
              <a:rPr lang="tr-TR" dirty="0"/>
              <a:t>S-</a:t>
            </a:r>
            <a:r>
              <a:rPr lang="tr-TR" dirty="0" err="1"/>
              <a:t>box</a:t>
            </a:r>
            <a:r>
              <a:rPr lang="tr-TR" dirty="0"/>
              <a:t> Maske-</a:t>
            </a:r>
            <a:r>
              <a:rPr lang="tr-TR" dirty="0" err="1"/>
              <a:t>leme</a:t>
            </a:r>
            <a:endParaRPr lang="tr-TR" dirty="0"/>
          </a:p>
        </p:txBody>
      </p:sp>
      <p:sp>
        <p:nvSpPr>
          <p:cNvPr id="10" name="Metin Yer Tutucusu 9">
            <a:extLst>
              <a:ext uri="{FF2B5EF4-FFF2-40B4-BE49-F238E27FC236}">
                <a16:creationId xmlns:a16="http://schemas.microsoft.com/office/drawing/2014/main" id="{7C247C24-F08E-F3CF-3730-B81F8186712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96127" y="2706624"/>
            <a:ext cx="1244633" cy="1119142"/>
          </a:xfrm>
        </p:spPr>
        <p:txBody>
          <a:bodyPr rtlCol="0">
            <a:normAutofit/>
          </a:bodyPr>
          <a:lstStyle>
            <a:defPPr>
              <a:defRPr lang="tr-TR"/>
            </a:defPPr>
          </a:lstStyle>
          <a:p>
            <a:pPr rtl="0"/>
            <a:r>
              <a:rPr lang="tr-TR" dirty="0"/>
              <a:t>Satır Kaydır</a:t>
            </a:r>
          </a:p>
        </p:txBody>
      </p:sp>
      <p:sp>
        <p:nvSpPr>
          <p:cNvPr id="11" name="Metin Yer Tutucusu 10">
            <a:extLst>
              <a:ext uri="{FF2B5EF4-FFF2-40B4-BE49-F238E27FC236}">
                <a16:creationId xmlns:a16="http://schemas.microsoft.com/office/drawing/2014/main" id="{A16CBADA-8F61-E85A-A56F-6BE12C4A0A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11132" y="2706624"/>
            <a:ext cx="1388840" cy="1119142"/>
          </a:xfrm>
        </p:spPr>
        <p:txBody>
          <a:bodyPr rtlCol="0">
            <a:normAutofit/>
          </a:bodyPr>
          <a:lstStyle>
            <a:defPPr>
              <a:defRPr lang="tr-TR"/>
            </a:defPPr>
          </a:lstStyle>
          <a:p>
            <a:pPr rtl="0"/>
            <a:r>
              <a:rPr lang="tr-TR" dirty="0"/>
              <a:t>Sütun Karıştır</a:t>
            </a:r>
          </a:p>
        </p:txBody>
      </p:sp>
      <p:sp>
        <p:nvSpPr>
          <p:cNvPr id="12" name="Metin Yer Tutucusu 11">
            <a:extLst>
              <a:ext uri="{FF2B5EF4-FFF2-40B4-BE49-F238E27FC236}">
                <a16:creationId xmlns:a16="http://schemas.microsoft.com/office/drawing/2014/main" id="{D0530D9E-CF09-E194-5CE5-A34696628AC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369296" y="2706624"/>
            <a:ext cx="1480280" cy="1014984"/>
          </a:xfrm>
        </p:spPr>
        <p:txBody>
          <a:bodyPr rtlCol="0">
            <a:normAutofit/>
          </a:bodyPr>
          <a:lstStyle>
            <a:defPPr>
              <a:defRPr lang="tr-TR"/>
            </a:defPPr>
          </a:lstStyle>
          <a:p>
            <a:pPr rtl="0"/>
            <a:r>
              <a:rPr lang="tr-TR" dirty="0"/>
              <a:t>Anahtar Ekle</a:t>
            </a:r>
          </a:p>
        </p:txBody>
      </p:sp>
      <p:sp>
        <p:nvSpPr>
          <p:cNvPr id="15" name="Metin Yer Tutucusu 14">
            <a:extLst>
              <a:ext uri="{FF2B5EF4-FFF2-40B4-BE49-F238E27FC236}">
                <a16:creationId xmlns:a16="http://schemas.microsoft.com/office/drawing/2014/main" id="{47C6F8D9-3C38-57E4-33D8-A4191CC3E90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83089" y="5910472"/>
            <a:ext cx="2500151" cy="453207"/>
          </a:xfrm>
        </p:spPr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 sz="1600" dirty="0">
                <a:solidFill>
                  <a:schemeClr val="accent1"/>
                </a:solidFill>
                <a:latin typeface="Amasis MT Pro Medium" panose="02040604050005020304" pitchFamily="18" charset="-94"/>
              </a:rPr>
              <a:t>Özel Matris</a:t>
            </a:r>
          </a:p>
          <a:p>
            <a:pPr rtl="0"/>
            <a:r>
              <a:rPr lang="tr-TR" sz="1600" dirty="0">
                <a:solidFill>
                  <a:schemeClr val="accent1"/>
                </a:solidFill>
                <a:latin typeface="Amasis MT Pro Medium" panose="02040604050005020304" pitchFamily="18" charset="-94"/>
              </a:rPr>
              <a:t>(AES Algoritmasına dahildir)</a:t>
            </a:r>
          </a:p>
          <a:p>
            <a:pPr rtl="0"/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3D894536-B7A1-C733-41B0-D5D4343ECB04}"/>
              </a:ext>
            </a:extLst>
          </p:cNvPr>
          <p:cNvSpPr txBox="1"/>
          <p:nvPr/>
        </p:nvSpPr>
        <p:spPr>
          <a:xfrm>
            <a:off x="515007" y="1875627"/>
            <a:ext cx="2078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latin typeface="Amasis MT Pro Medium" panose="02040604050005020304" pitchFamily="18" charset="-94"/>
              </a:rPr>
              <a:t>Girilen metin, 16 (4x4)</a:t>
            </a:r>
          </a:p>
          <a:p>
            <a:r>
              <a:rPr lang="tr-TR" sz="1200" dirty="0">
                <a:latin typeface="Amasis MT Pro Medium" panose="02040604050005020304" pitchFamily="18" charset="-94"/>
              </a:rPr>
              <a:t>karakterlik parçalara bölünür. (Her biri 128-bit)</a:t>
            </a: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28188990-D372-003F-A2BD-885D7D95C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34" y="3825766"/>
            <a:ext cx="1366752" cy="1324405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11B510CE-9518-83DC-F8CA-4852C1EF1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34" y="5367623"/>
            <a:ext cx="1423778" cy="1362265"/>
          </a:xfrm>
          <a:prstGeom prst="rect">
            <a:avLst/>
          </a:prstGeom>
        </p:spPr>
      </p:pic>
      <p:sp>
        <p:nvSpPr>
          <p:cNvPr id="24" name="Ok: Yukarı Bükülü 23">
            <a:extLst>
              <a:ext uri="{FF2B5EF4-FFF2-40B4-BE49-F238E27FC236}">
                <a16:creationId xmlns:a16="http://schemas.microsoft.com/office/drawing/2014/main" id="{26A29924-B0C0-2454-4924-7AB02A3CC5F7}"/>
              </a:ext>
            </a:extLst>
          </p:cNvPr>
          <p:cNvSpPr/>
          <p:nvPr/>
        </p:nvSpPr>
        <p:spPr>
          <a:xfrm rot="5833306">
            <a:off x="-37838" y="4993635"/>
            <a:ext cx="677586" cy="588851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1916D523-3E3E-0D9E-38FB-EE0644C0EB95}"/>
              </a:ext>
            </a:extLst>
          </p:cNvPr>
          <p:cNvSpPr txBox="1"/>
          <p:nvPr/>
        </p:nvSpPr>
        <p:spPr>
          <a:xfrm>
            <a:off x="-101035" y="4656084"/>
            <a:ext cx="987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chemeClr val="accent1"/>
                </a:solidFill>
                <a:latin typeface="Amasis MT Pro Medium" panose="02040604050005020304" pitchFamily="18" charset="-94"/>
              </a:rPr>
              <a:t>ASCII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AAD81461-D10E-FF0E-2EC9-7AB830FF03F1}"/>
              </a:ext>
            </a:extLst>
          </p:cNvPr>
          <p:cNvSpPr txBox="1"/>
          <p:nvPr/>
        </p:nvSpPr>
        <p:spPr>
          <a:xfrm>
            <a:off x="2758557" y="3941064"/>
            <a:ext cx="22128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Amasis MT Pro Medium" panose="02040604050005020304" pitchFamily="18" charset="-94"/>
              </a:rPr>
              <a:t>Her byte, bir </a:t>
            </a:r>
            <a:r>
              <a:rPr lang="tr-TR" b="1" dirty="0">
                <a:latin typeface="Amasis MT Pro Medium" panose="02040604050005020304" pitchFamily="18" charset="-94"/>
              </a:rPr>
              <a:t>S-</a:t>
            </a:r>
            <a:r>
              <a:rPr lang="tr-TR" b="1" dirty="0" err="1">
                <a:latin typeface="Amasis MT Pro Medium" panose="02040604050005020304" pitchFamily="18" charset="-94"/>
              </a:rPr>
              <a:t>box</a:t>
            </a:r>
            <a:r>
              <a:rPr lang="tr-TR" dirty="0">
                <a:latin typeface="Amasis MT Pro Medium" panose="02040604050005020304" pitchFamily="18" charset="-94"/>
              </a:rPr>
              <a:t> tablosundan geçirilir. Bu tablo sabittir ve her byte yeni bir değere dönüştürülür.</a:t>
            </a:r>
          </a:p>
        </p:txBody>
      </p:sp>
      <p:pic>
        <p:nvPicPr>
          <p:cNvPr id="34" name="Resim 33">
            <a:extLst>
              <a:ext uri="{FF2B5EF4-FFF2-40B4-BE49-F238E27FC236}">
                <a16:creationId xmlns:a16="http://schemas.microsoft.com/office/drawing/2014/main" id="{A6A9A25F-0AD1-11FC-9C6B-96CA306E6F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734" y="4119493"/>
            <a:ext cx="1657581" cy="1590897"/>
          </a:xfrm>
          <a:prstGeom prst="rect">
            <a:avLst/>
          </a:prstGeom>
        </p:spPr>
      </p:pic>
      <p:sp>
        <p:nvSpPr>
          <p:cNvPr id="36" name="Metin kutusu 35">
            <a:extLst>
              <a:ext uri="{FF2B5EF4-FFF2-40B4-BE49-F238E27FC236}">
                <a16:creationId xmlns:a16="http://schemas.microsoft.com/office/drawing/2014/main" id="{60FB637C-E927-B76F-FB3E-14EC2CC2D9E6}"/>
              </a:ext>
            </a:extLst>
          </p:cNvPr>
          <p:cNvSpPr txBox="1"/>
          <p:nvPr/>
        </p:nvSpPr>
        <p:spPr>
          <a:xfrm>
            <a:off x="5326210" y="1917343"/>
            <a:ext cx="20787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latin typeface="Amasis MT Pro Medium" panose="02040604050005020304" pitchFamily="18" charset="-94"/>
              </a:rPr>
              <a:t>Aynı sütundaki değerler farklı yerlere dağılır. Amaç: Byte’ları daha çok karıştırmak.</a:t>
            </a:r>
          </a:p>
        </p:txBody>
      </p:sp>
      <p:pic>
        <p:nvPicPr>
          <p:cNvPr id="38" name="Resim 37">
            <a:extLst>
              <a:ext uri="{FF2B5EF4-FFF2-40B4-BE49-F238E27FC236}">
                <a16:creationId xmlns:a16="http://schemas.microsoft.com/office/drawing/2014/main" id="{D6E8937E-6629-9F8B-EFCA-AE06C88D4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1132" y="4119493"/>
            <a:ext cx="1522311" cy="1492656"/>
          </a:xfrm>
          <a:prstGeom prst="rect">
            <a:avLst/>
          </a:prstGeom>
        </p:spPr>
      </p:pic>
      <p:sp>
        <p:nvSpPr>
          <p:cNvPr id="40" name="Metin kutusu 39">
            <a:extLst>
              <a:ext uri="{FF2B5EF4-FFF2-40B4-BE49-F238E27FC236}">
                <a16:creationId xmlns:a16="http://schemas.microsoft.com/office/drawing/2014/main" id="{67B5C764-F15E-3D37-4C4D-7279DD53A951}"/>
              </a:ext>
            </a:extLst>
          </p:cNvPr>
          <p:cNvSpPr txBox="1"/>
          <p:nvPr/>
        </p:nvSpPr>
        <p:spPr>
          <a:xfrm>
            <a:off x="7540008" y="1786048"/>
            <a:ext cx="25732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latin typeface="Amasis MT Pro Medium" panose="02040604050005020304" pitchFamily="18" charset="-94"/>
              </a:rPr>
              <a:t>Her sütun özel bir matrisle çarpılır. Artık tek bir byte'ı değiştirmek, tüm sütunu değiştirir. Bu da </a:t>
            </a:r>
            <a:r>
              <a:rPr lang="tr-TR" sz="1200" dirty="0" err="1">
                <a:latin typeface="Amasis MT Pro Medium" panose="02040604050005020304" pitchFamily="18" charset="-94"/>
              </a:rPr>
              <a:t>AES'in</a:t>
            </a:r>
            <a:r>
              <a:rPr lang="tr-TR" sz="1200" dirty="0">
                <a:latin typeface="Amasis MT Pro Medium" panose="02040604050005020304" pitchFamily="18" charset="-94"/>
              </a:rPr>
              <a:t> difüzyon (yayılma) özelliğidir.</a:t>
            </a:r>
          </a:p>
        </p:txBody>
      </p:sp>
      <p:sp>
        <p:nvSpPr>
          <p:cNvPr id="41" name="Ok: Aşağı Bükülü 40">
            <a:extLst>
              <a:ext uri="{FF2B5EF4-FFF2-40B4-BE49-F238E27FC236}">
                <a16:creationId xmlns:a16="http://schemas.microsoft.com/office/drawing/2014/main" id="{CDC46338-88C2-C7D9-EA50-7D7CDCC9ECEC}"/>
              </a:ext>
            </a:extLst>
          </p:cNvPr>
          <p:cNvSpPr/>
          <p:nvPr/>
        </p:nvSpPr>
        <p:spPr>
          <a:xfrm rot="5603760">
            <a:off x="9309964" y="5619044"/>
            <a:ext cx="816053" cy="52167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CB2DA16-019D-192F-357F-DB89D05D940D}"/>
              </a:ext>
            </a:extLst>
          </p:cNvPr>
          <p:cNvSpPr txBox="1"/>
          <p:nvPr/>
        </p:nvSpPr>
        <p:spPr>
          <a:xfrm>
            <a:off x="10333909" y="3786352"/>
            <a:ext cx="178944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 err="1">
                <a:latin typeface="Amasis MT Pro Medium" panose="02040604050005020304" pitchFamily="18" charset="-94"/>
              </a:rPr>
              <a:t>Round</a:t>
            </a:r>
            <a:r>
              <a:rPr lang="tr-TR" b="1" dirty="0">
                <a:latin typeface="Amasis MT Pro Medium" panose="02040604050005020304" pitchFamily="18" charset="-94"/>
              </a:rPr>
              <a:t> </a:t>
            </a:r>
            <a:r>
              <a:rPr lang="tr-TR" b="1" dirty="0" err="1">
                <a:latin typeface="Amasis MT Pro Medium" panose="02040604050005020304" pitchFamily="18" charset="-94"/>
              </a:rPr>
              <a:t>key</a:t>
            </a:r>
            <a:r>
              <a:rPr lang="tr-TR" dirty="0">
                <a:latin typeface="Amasis MT Pro Medium" panose="02040604050005020304" pitchFamily="18" charset="-94"/>
              </a:rPr>
              <a:t>, anahtardan türetilir (</a:t>
            </a:r>
            <a:r>
              <a:rPr lang="tr-TR" dirty="0" err="1">
                <a:latin typeface="Amasis MT Pro Medium" panose="02040604050005020304" pitchFamily="18" charset="-94"/>
              </a:rPr>
              <a:t>key</a:t>
            </a:r>
            <a:r>
              <a:rPr lang="tr-TR" dirty="0">
                <a:latin typeface="Amasis MT Pro Medium" panose="02040604050005020304" pitchFamily="18" charset="-94"/>
              </a:rPr>
              <a:t> </a:t>
            </a:r>
            <a:r>
              <a:rPr lang="tr-TR" dirty="0" err="1">
                <a:latin typeface="Amasis MT Pro Medium" panose="02040604050005020304" pitchFamily="18" charset="-94"/>
              </a:rPr>
              <a:t>schedule</a:t>
            </a:r>
            <a:r>
              <a:rPr lang="tr-TR" dirty="0">
                <a:latin typeface="Amasis MT Pro Medium" panose="02040604050005020304" pitchFamily="18" charset="-94"/>
              </a:rPr>
              <a:t> işlemi ile her </a:t>
            </a:r>
            <a:r>
              <a:rPr lang="tr-TR" dirty="0" err="1">
                <a:latin typeface="Amasis MT Pro Medium" panose="02040604050005020304" pitchFamily="18" charset="-94"/>
              </a:rPr>
              <a:t>round</a:t>
            </a:r>
            <a:r>
              <a:rPr lang="tr-TR" dirty="0">
                <a:latin typeface="Amasis MT Pro Medium" panose="02040604050005020304" pitchFamily="18" charset="-94"/>
              </a:rPr>
              <a:t> için ayrı anahtar üretilir).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8D789BB-63E5-ABCF-C43B-703D908C0F63}"/>
              </a:ext>
            </a:extLst>
          </p:cNvPr>
          <p:cNvSpPr txBox="1"/>
          <p:nvPr/>
        </p:nvSpPr>
        <p:spPr>
          <a:xfrm>
            <a:off x="10333909" y="1851915"/>
            <a:ext cx="16106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Amasis MT Pro Medium" panose="02040604050005020304" pitchFamily="18" charset="-94"/>
              </a:rPr>
              <a:t>O </a:t>
            </a:r>
            <a:r>
              <a:rPr lang="en-US" dirty="0" err="1">
                <a:latin typeface="Amasis MT Pro Medium" panose="02040604050005020304" pitchFamily="18" charset="-94"/>
              </a:rPr>
              <a:t>tura</a:t>
            </a:r>
            <a:r>
              <a:rPr lang="en-US" dirty="0">
                <a:latin typeface="Amasis MT Pro Medium" panose="02040604050005020304" pitchFamily="18" charset="-94"/>
              </a:rPr>
              <a:t> </a:t>
            </a:r>
            <a:r>
              <a:rPr lang="en-US" dirty="0" err="1">
                <a:latin typeface="Amasis MT Pro Medium" panose="02040604050005020304" pitchFamily="18" charset="-94"/>
              </a:rPr>
              <a:t>ait</a:t>
            </a:r>
            <a:r>
              <a:rPr lang="en-US" dirty="0">
                <a:latin typeface="Amasis MT Pro Medium" panose="02040604050005020304" pitchFamily="18" charset="-94"/>
              </a:rPr>
              <a:t> </a:t>
            </a:r>
            <a:r>
              <a:rPr lang="en-US" b="1" dirty="0">
                <a:latin typeface="Amasis MT Pro Medium" panose="02040604050005020304" pitchFamily="18" charset="-94"/>
              </a:rPr>
              <a:t>round key</a:t>
            </a:r>
            <a:r>
              <a:rPr lang="en-US" dirty="0">
                <a:latin typeface="Amasis MT Pro Medium" panose="02040604050005020304" pitchFamily="18" charset="-94"/>
              </a:rPr>
              <a:t> </a:t>
            </a:r>
            <a:r>
              <a:rPr lang="en-US" dirty="0" err="1">
                <a:latin typeface="Amasis MT Pro Medium" panose="02040604050005020304" pitchFamily="18" charset="-94"/>
              </a:rPr>
              <a:t>ile</a:t>
            </a:r>
            <a:r>
              <a:rPr lang="en-US" dirty="0">
                <a:latin typeface="Amasis MT Pro Medium" panose="02040604050005020304" pitchFamily="18" charset="-94"/>
              </a:rPr>
              <a:t> XOR </a:t>
            </a:r>
            <a:r>
              <a:rPr lang="en-US" dirty="0" err="1">
                <a:latin typeface="Amasis MT Pro Medium" panose="02040604050005020304" pitchFamily="18" charset="-94"/>
              </a:rPr>
              <a:t>yapılır</a:t>
            </a:r>
            <a:r>
              <a:rPr lang="en-US" dirty="0">
                <a:latin typeface="Amasis MT Pro Medium" panose="02040604050005020304" pitchFamily="18" charset="-94"/>
              </a:rPr>
              <a:t>.</a:t>
            </a:r>
            <a:endParaRPr lang="tr-TR" dirty="0">
              <a:latin typeface="Amasis MT Pro Medium" panose="02040604050005020304" pitchFamily="18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4160874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ADDDA-0963-2A62-92A0-8558FE72A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56DB40-24E1-FDBA-5633-45AF5B8F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>
                <a:latin typeface="Amasis MT Pro Medium" panose="02040604050005020304" pitchFamily="18" charset="-94"/>
              </a:rPr>
              <a:t>📥 Çözme (</a:t>
            </a:r>
            <a:r>
              <a:rPr lang="tr-TR" sz="2400" b="1" dirty="0" err="1">
                <a:latin typeface="Amasis MT Pro Medium" panose="02040604050005020304" pitchFamily="18" charset="-94"/>
              </a:rPr>
              <a:t>Decryption</a:t>
            </a:r>
            <a:r>
              <a:rPr lang="tr-TR" sz="2400" b="1" dirty="0">
                <a:latin typeface="Amasis MT Pro Medium" panose="02040604050005020304" pitchFamily="18" charset="-94"/>
              </a:rPr>
              <a:t>)</a:t>
            </a:r>
            <a:br>
              <a:rPr lang="tr-TR" sz="2400" b="1" dirty="0">
                <a:latin typeface="Amasis MT Pro Medium" panose="02040604050005020304" pitchFamily="18" charset="-94"/>
              </a:rPr>
            </a:br>
            <a:r>
              <a:rPr lang="tr-TR" sz="2400" dirty="0">
                <a:latin typeface="Amasis MT Pro Medium" panose="02040604050005020304" pitchFamily="18" charset="-94"/>
              </a:rPr>
              <a:t>AES çözme algoritması, şifrelemeyi </a:t>
            </a:r>
            <a:r>
              <a:rPr lang="tr-TR" sz="2400" b="1" dirty="0">
                <a:latin typeface="Amasis MT Pro Medium" panose="02040604050005020304" pitchFamily="18" charset="-94"/>
              </a:rPr>
              <a:t>tersine çevirerek</a:t>
            </a:r>
            <a:r>
              <a:rPr lang="tr-TR" sz="2400" dirty="0">
                <a:latin typeface="Amasis MT Pro Medium" panose="02040604050005020304" pitchFamily="18" charset="-94"/>
              </a:rPr>
              <a:t> işler:</a:t>
            </a:r>
            <a:br>
              <a:rPr lang="tr-TR" sz="2400" dirty="0">
                <a:latin typeface="Amasis MT Pro Medium" panose="02040604050005020304" pitchFamily="18" charset="-94"/>
              </a:rPr>
            </a:br>
            <a:r>
              <a:rPr lang="tr-TR" sz="2400" dirty="0" err="1">
                <a:latin typeface="Amasis MT Pro Medium" panose="02040604050005020304" pitchFamily="18" charset="-94"/>
              </a:rPr>
              <a:t>AddRoundKey</a:t>
            </a:r>
            <a:br>
              <a:rPr lang="tr-TR" sz="2400" dirty="0">
                <a:latin typeface="Amasis MT Pro Medium" panose="02040604050005020304" pitchFamily="18" charset="-94"/>
              </a:rPr>
            </a:br>
            <a:r>
              <a:rPr lang="tr-TR" sz="2400" dirty="0" err="1">
                <a:latin typeface="Amasis MT Pro Medium" panose="02040604050005020304" pitchFamily="18" charset="-94"/>
              </a:rPr>
              <a:t>Inverse</a:t>
            </a:r>
            <a:r>
              <a:rPr lang="tr-TR" sz="2400" dirty="0">
                <a:latin typeface="Amasis MT Pro Medium" panose="02040604050005020304" pitchFamily="18" charset="-94"/>
              </a:rPr>
              <a:t> </a:t>
            </a:r>
            <a:r>
              <a:rPr lang="tr-TR" sz="2400" dirty="0" err="1">
                <a:latin typeface="Amasis MT Pro Medium" panose="02040604050005020304" pitchFamily="18" charset="-94"/>
              </a:rPr>
              <a:t>ShiftRows</a:t>
            </a:r>
            <a:br>
              <a:rPr lang="tr-TR" sz="2400" dirty="0">
                <a:latin typeface="Amasis MT Pro Medium" panose="02040604050005020304" pitchFamily="18" charset="-94"/>
              </a:rPr>
            </a:br>
            <a:r>
              <a:rPr lang="tr-TR" sz="2400" dirty="0" err="1">
                <a:latin typeface="Amasis MT Pro Medium" panose="02040604050005020304" pitchFamily="18" charset="-94"/>
              </a:rPr>
              <a:t>Inverse</a:t>
            </a:r>
            <a:r>
              <a:rPr lang="tr-TR" sz="2400" dirty="0">
                <a:latin typeface="Amasis MT Pro Medium" panose="02040604050005020304" pitchFamily="18" charset="-94"/>
              </a:rPr>
              <a:t> </a:t>
            </a:r>
            <a:r>
              <a:rPr lang="tr-TR" sz="2400" dirty="0" err="1">
                <a:latin typeface="Amasis MT Pro Medium" panose="02040604050005020304" pitchFamily="18" charset="-94"/>
              </a:rPr>
              <a:t>SubBytes</a:t>
            </a:r>
            <a:br>
              <a:rPr lang="tr-TR" sz="2400" dirty="0">
                <a:latin typeface="Amasis MT Pro Medium" panose="02040604050005020304" pitchFamily="18" charset="-94"/>
              </a:rPr>
            </a:br>
            <a:r>
              <a:rPr lang="tr-TR" sz="2400" dirty="0" err="1">
                <a:latin typeface="Amasis MT Pro Medium" panose="02040604050005020304" pitchFamily="18" charset="-94"/>
              </a:rPr>
              <a:t>Inverse</a:t>
            </a:r>
            <a:r>
              <a:rPr lang="tr-TR" sz="2400" dirty="0">
                <a:latin typeface="Amasis MT Pro Medium" panose="02040604050005020304" pitchFamily="18" charset="-94"/>
              </a:rPr>
              <a:t> </a:t>
            </a:r>
            <a:r>
              <a:rPr lang="tr-TR" sz="2400" dirty="0" err="1">
                <a:latin typeface="Amasis MT Pro Medium" panose="02040604050005020304" pitchFamily="18" charset="-94"/>
              </a:rPr>
              <a:t>MixColumns</a:t>
            </a:r>
            <a:br>
              <a:rPr lang="tr-TR" sz="2400" dirty="0">
                <a:latin typeface="Amasis MT Pro Medium" panose="02040604050005020304" pitchFamily="18" charset="-94"/>
              </a:rPr>
            </a:br>
            <a:r>
              <a:rPr lang="tr-TR" sz="2400" dirty="0">
                <a:latin typeface="Amasis MT Pro Medium" panose="02040604050005020304" pitchFamily="18" charset="-94"/>
              </a:rPr>
              <a:t>Ve tabii ki anahtarlar da ters sırayla kullanılır (</a:t>
            </a:r>
            <a:r>
              <a:rPr lang="tr-TR" sz="2400" dirty="0" err="1">
                <a:latin typeface="Amasis MT Pro Medium" panose="02040604050005020304" pitchFamily="18" charset="-94"/>
              </a:rPr>
              <a:t>round</a:t>
            </a:r>
            <a:r>
              <a:rPr lang="tr-TR" sz="2400" dirty="0">
                <a:latin typeface="Amasis MT Pro Medium" panose="02040604050005020304" pitchFamily="18" charset="-94"/>
              </a:rPr>
              <a:t> </a:t>
            </a:r>
            <a:r>
              <a:rPr lang="tr-TR" sz="2400" dirty="0" err="1">
                <a:latin typeface="Amasis MT Pro Medium" panose="02040604050005020304" pitchFamily="18" charset="-94"/>
              </a:rPr>
              <a:t>key’ler</a:t>
            </a:r>
            <a:r>
              <a:rPr lang="tr-TR" sz="2400" dirty="0">
                <a:latin typeface="Amasis MT Pro Medium" panose="02040604050005020304" pitchFamily="18" charset="-94"/>
              </a:rPr>
              <a:t> tersten).</a:t>
            </a:r>
          </a:p>
        </p:txBody>
      </p:sp>
    </p:spTree>
    <p:extLst>
      <p:ext uri="{BB962C8B-B14F-4D97-AF65-F5344CB8AC3E}">
        <p14:creationId xmlns:p14="http://schemas.microsoft.com/office/powerpoint/2010/main" val="1544106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78F55-62CC-B866-6BD2-2A39D92E0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89F421-3009-1CE3-C0BA-6C8D93B1F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2233" y="1915405"/>
            <a:ext cx="5513832" cy="2432304"/>
          </a:xfrm>
        </p:spPr>
        <p:txBody>
          <a:bodyPr rtlCol="0"/>
          <a:lstStyle>
            <a:defPPr>
              <a:defRPr lang="tr-TR"/>
            </a:defPPr>
          </a:lstStyle>
          <a:p>
            <a:r>
              <a:rPr lang="en-US" sz="4800" dirty="0">
                <a:latin typeface="Amasis MT Pro Medium" panose="02040604050005020304" pitchFamily="18" charset="-94"/>
              </a:rPr>
              <a:t>🔐 Hill Cipher </a:t>
            </a:r>
            <a:br>
              <a:rPr lang="tr-TR" sz="4800" dirty="0">
                <a:latin typeface="Amasis MT Pro Medium" panose="02040604050005020304" pitchFamily="18" charset="-94"/>
              </a:rPr>
            </a:br>
            <a:r>
              <a:rPr lang="en-US" sz="4800" dirty="0">
                <a:latin typeface="Amasis MT Pro Medium" panose="02040604050005020304" pitchFamily="18" charset="-94"/>
              </a:rPr>
              <a:t>(Hill </a:t>
            </a:r>
            <a:r>
              <a:rPr lang="en-US" sz="4800" dirty="0" err="1">
                <a:latin typeface="Amasis MT Pro Medium" panose="02040604050005020304" pitchFamily="18" charset="-94"/>
              </a:rPr>
              <a:t>Şifreleme</a:t>
            </a:r>
            <a:r>
              <a:rPr lang="en-US" sz="4800" dirty="0">
                <a:latin typeface="Amasis MT Pro Medium" panose="02040604050005020304" pitchFamily="18" charset="-94"/>
              </a:rPr>
              <a:t> </a:t>
            </a:r>
            <a:r>
              <a:rPr lang="en-US" sz="4800" dirty="0" err="1">
                <a:latin typeface="Amasis MT Pro Medium" panose="02040604050005020304" pitchFamily="18" charset="-94"/>
              </a:rPr>
              <a:t>Algoritması</a:t>
            </a:r>
            <a:r>
              <a:rPr lang="en-US" sz="4800" dirty="0">
                <a:latin typeface="Amasis MT Pro Medium" panose="02040604050005020304" pitchFamily="18" charset="-94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1573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686F6-F10C-6A86-6927-154A1A8A3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şlık 11">
            <a:extLst>
              <a:ext uri="{FF2B5EF4-FFF2-40B4-BE49-F238E27FC236}">
                <a16:creationId xmlns:a16="http://schemas.microsoft.com/office/drawing/2014/main" id="{09A6359D-1A5A-650B-E1D4-B7CF426C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 dirty="0" err="1">
                <a:latin typeface="Amasis MT Pro Black" panose="02040A04050005020304" pitchFamily="18" charset="-94"/>
              </a:rPr>
              <a:t>Hill</a:t>
            </a:r>
            <a:r>
              <a:rPr lang="tr-TR" dirty="0">
                <a:latin typeface="Amasis MT Pro Black" panose="02040A04050005020304" pitchFamily="18" charset="-94"/>
              </a:rPr>
              <a:t> </a:t>
            </a:r>
            <a:r>
              <a:rPr lang="tr-TR" dirty="0" err="1">
                <a:latin typeface="Amasis MT Pro Black" panose="02040A04050005020304" pitchFamily="18" charset="-94"/>
              </a:rPr>
              <a:t>Cipher</a:t>
            </a:r>
            <a:endParaRPr lang="tr-TR" dirty="0">
              <a:latin typeface="Amasis MT Pro Black" panose="02040A04050005020304" pitchFamily="18" charset="-94"/>
            </a:endParaRPr>
          </a:p>
        </p:txBody>
      </p:sp>
      <p:sp>
        <p:nvSpPr>
          <p:cNvPr id="25" name="Metin Yer Tutucusu 24">
            <a:extLst>
              <a:ext uri="{FF2B5EF4-FFF2-40B4-BE49-F238E27FC236}">
                <a16:creationId xmlns:a16="http://schemas.microsoft.com/office/drawing/2014/main" id="{F32B39DF-2E3D-31D9-CD47-AA8310621F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/>
              <a:t>3</a:t>
            </a:r>
          </a:p>
        </p:txBody>
      </p:sp>
      <p:sp>
        <p:nvSpPr>
          <p:cNvPr id="27" name="Slayt Numarası Yer Tutucusu 26">
            <a:extLst>
              <a:ext uri="{FF2B5EF4-FFF2-40B4-BE49-F238E27FC236}">
                <a16:creationId xmlns:a16="http://schemas.microsoft.com/office/drawing/2014/main" id="{546BB645-9F49-761D-5DDB-BB05550BE25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 dirty="0"/>
              <a:t>1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B9BB487-2991-3ACF-09C6-90961D6EB6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6821" y="1630234"/>
            <a:ext cx="27991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Black" panose="02040A04050005020304" pitchFamily="18" charset="-94"/>
              </a:rPr>
              <a:t>🧠 Basit Analoji: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1B428C6-F259-24E1-7FD7-8EE67E91357B}"/>
              </a:ext>
            </a:extLst>
          </p:cNvPr>
          <p:cNvSpPr txBox="1"/>
          <p:nvPr/>
        </p:nvSpPr>
        <p:spPr>
          <a:xfrm>
            <a:off x="727840" y="1997306"/>
            <a:ext cx="11348545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b="1" dirty="0">
                <a:latin typeface="Amasis MT Pro Medium" panose="02040604050005020304" pitchFamily="18" charset="-94"/>
              </a:rPr>
              <a:t>“</a:t>
            </a:r>
            <a:r>
              <a:rPr lang="tr-TR" sz="2000" b="1" dirty="0" err="1">
                <a:latin typeface="Amasis MT Pro Medium" panose="02040604050005020304" pitchFamily="18" charset="-94"/>
              </a:rPr>
              <a:t>Hill</a:t>
            </a:r>
            <a:r>
              <a:rPr lang="tr-TR" sz="2000" b="1" dirty="0">
                <a:latin typeface="Amasis MT Pro Medium" panose="02040604050005020304" pitchFamily="18" charset="-94"/>
              </a:rPr>
              <a:t> </a:t>
            </a:r>
            <a:r>
              <a:rPr lang="tr-TR" sz="2000" b="1" dirty="0" err="1">
                <a:latin typeface="Amasis MT Pro Medium" panose="02040604050005020304" pitchFamily="18" charset="-94"/>
              </a:rPr>
              <a:t>cipher</a:t>
            </a:r>
            <a:r>
              <a:rPr lang="tr-TR" sz="2000" b="1" dirty="0">
                <a:latin typeface="Amasis MT Pro Medium" panose="02040604050005020304" pitchFamily="18" charset="-94"/>
              </a:rPr>
              <a:t>, harfleri tek tek değil, gruplar halinde şifreleyen bir sistemdir. Sanki harf bloklarını özel bir şifreli çark makinesine koyup karıştırıyor, sadece anahtarını bilen biri geri çevirebiliyor.”</a:t>
            </a:r>
          </a:p>
          <a:p>
            <a:endParaRPr lang="tr-TR" dirty="0">
              <a:latin typeface="Amasis MT Pro Black" panose="02040A04050005020304" pitchFamily="18" charset="-94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21D6013E-FE25-ABC2-6DF1-E0529E6DE069}"/>
              </a:ext>
            </a:extLst>
          </p:cNvPr>
          <p:cNvSpPr txBox="1"/>
          <p:nvPr/>
        </p:nvSpPr>
        <p:spPr>
          <a:xfrm>
            <a:off x="727840" y="2857060"/>
            <a:ext cx="1020291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tr-TR" sz="2000" dirty="0">
                <a:latin typeface="Amasis MT Pro Medium" panose="02040604050005020304" pitchFamily="18" charset="-94"/>
              </a:rPr>
              <a:t>🧮 Matematiksel Temel</a:t>
            </a:r>
          </a:p>
          <a:p>
            <a:pPr>
              <a:buFont typeface="+mj-lt"/>
              <a:buAutoNum type="arabicPeriod"/>
            </a:pPr>
            <a:r>
              <a:rPr lang="tr-TR" sz="2000" dirty="0">
                <a:latin typeface="Amasis MT Pro Medium" panose="02040604050005020304" pitchFamily="18" charset="-94"/>
              </a:rPr>
              <a:t>Alfabe numaralandırılır: A=0, B=1, ..., Z=25</a:t>
            </a:r>
          </a:p>
          <a:p>
            <a:pPr>
              <a:buFont typeface="+mj-lt"/>
              <a:buAutoNum type="arabicPeriod"/>
            </a:pPr>
            <a:r>
              <a:rPr lang="tr-TR" sz="2000" dirty="0">
                <a:latin typeface="Amasis MT Pro Medium" panose="02040604050005020304" pitchFamily="18" charset="-94"/>
              </a:rPr>
              <a:t>Anahtar matrisi (K) belirlenir: Bu kare matrisin tersi alınabilir (mod 26 altında) olmalıdır, yoksa çözme mümkün olmaz.</a:t>
            </a:r>
          </a:p>
          <a:p>
            <a:pPr>
              <a:buFont typeface="+mj-lt"/>
              <a:buAutoNum type="arabicPeriod"/>
            </a:pPr>
            <a:r>
              <a:rPr lang="tr-TR" sz="2000" dirty="0">
                <a:latin typeface="Amasis MT Pro Medium" panose="02040604050005020304" pitchFamily="18" charset="-94"/>
              </a:rPr>
              <a:t>Düz metin, matrisin boyutuna göre bloklara ayrılır ve her harf sayıya çevrilir.</a:t>
            </a:r>
          </a:p>
          <a:p>
            <a:pPr>
              <a:buFont typeface="+mj-lt"/>
              <a:buAutoNum type="arabicPeriod"/>
            </a:pPr>
            <a:r>
              <a:rPr lang="tr-TR" sz="2000" dirty="0">
                <a:latin typeface="Amasis MT Pro Medium" panose="02040604050005020304" pitchFamily="18" charset="-94"/>
              </a:rPr>
              <a:t>Şifreleme işlemi:</a:t>
            </a:r>
          </a:p>
          <a:p>
            <a:r>
              <a:rPr lang="tr-TR" sz="2000" dirty="0">
                <a:latin typeface="Amasis MT Pro Medium" panose="02040604050005020304" pitchFamily="18" charset="-94"/>
              </a:rPr>
              <a:t>Anahtar matrisi (K) ile düz metin (P) çarpılıp 26’ya göre mod alınarak ‘şifreli metin(c)’ elde edilir.</a:t>
            </a:r>
          </a:p>
          <a:p>
            <a:r>
              <a:rPr lang="tr-TR" sz="2000" dirty="0">
                <a:latin typeface="Amasis MT Pro Medium" panose="02040604050005020304" pitchFamily="18" charset="-94"/>
              </a:rPr>
              <a:t>5. Şifre çözme işlemi:</a:t>
            </a:r>
          </a:p>
          <a:p>
            <a:pPr>
              <a:buNone/>
            </a:pPr>
            <a:r>
              <a:rPr lang="tr-TR" sz="2000" dirty="0">
                <a:latin typeface="Amasis MT Pro Medium" panose="02040604050005020304" pitchFamily="18" charset="-94"/>
              </a:rPr>
              <a:t>Şifreli metin (C), anahtar matrisinin(K) tersiyle çarpılıp 26’ya göre mod alınarak düz metne (P) geri dönüştürülür.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895C69EA-99A7-2FB1-3CE0-C096235A1E19}"/>
              </a:ext>
            </a:extLst>
          </p:cNvPr>
          <p:cNvSpPr txBox="1"/>
          <p:nvPr/>
        </p:nvSpPr>
        <p:spPr>
          <a:xfrm>
            <a:off x="748859" y="2659474"/>
            <a:ext cx="10202917" cy="64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tr-TR" b="0" dirty="0" err="1">
                <a:effectLst/>
                <a:latin typeface="Amasis MT Pro Medium" panose="02040604050005020304" pitchFamily="18" charset="-94"/>
              </a:rPr>
              <a:t>Hill</a:t>
            </a:r>
            <a:r>
              <a:rPr lang="tr-TR" b="0" dirty="0">
                <a:effectLst/>
                <a:latin typeface="Amasis MT Pro Medium" panose="02040604050005020304" pitchFamily="18" charset="-94"/>
              </a:rPr>
              <a:t> </a:t>
            </a:r>
            <a:r>
              <a:rPr lang="tr-TR" b="0" dirty="0" err="1">
                <a:effectLst/>
                <a:latin typeface="Amasis MT Pro Medium" panose="02040604050005020304" pitchFamily="18" charset="-94"/>
              </a:rPr>
              <a:t>Cipher</a:t>
            </a:r>
            <a:r>
              <a:rPr lang="tr-TR" b="0" dirty="0">
                <a:effectLst/>
                <a:latin typeface="Amasis MT Pro Medium" panose="02040604050005020304" pitchFamily="18" charset="-94"/>
              </a:rPr>
              <a:t>, matris çarpımına dayalı bir </a:t>
            </a:r>
            <a:r>
              <a:rPr lang="tr-TR" b="0" dirty="0" err="1">
                <a:effectLst/>
                <a:latin typeface="Amasis MT Pro Medium" panose="02040604050005020304" pitchFamily="18" charset="-94"/>
              </a:rPr>
              <a:t>polialfabetik</a:t>
            </a:r>
            <a:r>
              <a:rPr lang="tr-TR" b="0" dirty="0">
                <a:effectLst/>
                <a:latin typeface="Amasis MT Pro Medium" panose="02040604050005020304" pitchFamily="18" charset="-94"/>
              </a:rPr>
              <a:t> yerine koyma şifreleme yöntemidir.</a:t>
            </a:r>
          </a:p>
          <a:p>
            <a:pPr>
              <a:lnSpc>
                <a:spcPts val="1425"/>
              </a:lnSpc>
            </a:pPr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164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FC5D6F-BA29-A2BB-E5EA-1B3AF2D8E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321CB1-B1CC-EDE3-23A2-251AF8737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Amasis MT Pro Medium" panose="02040604050005020304" pitchFamily="18" charset="-94"/>
              </a:rPr>
              <a:t>Hill</a:t>
            </a:r>
            <a:r>
              <a:rPr lang="tr-TR" dirty="0">
                <a:latin typeface="Amasis MT Pro Medium" panose="02040604050005020304" pitchFamily="18" charset="-94"/>
              </a:rPr>
              <a:t> </a:t>
            </a:r>
            <a:r>
              <a:rPr lang="tr-TR" dirty="0" err="1">
                <a:latin typeface="Amasis MT Pro Medium" panose="02040604050005020304" pitchFamily="18" charset="-94"/>
              </a:rPr>
              <a:t>Cipher</a:t>
            </a:r>
            <a:r>
              <a:rPr lang="tr-TR" dirty="0">
                <a:latin typeface="Amasis MT Pro Medium" panose="02040604050005020304" pitchFamily="18" charset="-94"/>
              </a:rPr>
              <a:t> Şifreleme Kodu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DA5069-79E5-2B1C-C36B-AE9EC7F3B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49284"/>
            <a:ext cx="12559862" cy="5208716"/>
          </a:xfrm>
        </p:spPr>
        <p:txBody>
          <a:bodyPr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tr-T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tr-TR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Hill</a:t>
            </a:r>
            <a:r>
              <a:rPr lang="tr-T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Cipher</a:t>
            </a:r>
            <a:r>
              <a:rPr lang="tr-T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ile şifreleme"""</a:t>
            </a:r>
            <a:endParaRPr lang="tr-TR" sz="1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tr-TR" sz="1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tr-T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hill_encrypt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key_matrix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endParaRPr lang="tr-T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tr-TR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.upper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tr-TR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tr-TR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Metni büyük harfe çevir ve boşlukları kaldır</a:t>
            </a:r>
          </a:p>
          <a:p>
            <a:pPr>
              <a:lnSpc>
                <a:spcPts val="1425"/>
              </a:lnSpc>
              <a:buNone/>
            </a:pPr>
            <a:endParaRPr lang="tr-T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sz="1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tr-T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     </a:t>
            </a:r>
            <a:r>
              <a:rPr lang="tr-TR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#Harf sayısı tek ise</a:t>
            </a:r>
          </a:p>
          <a:p>
            <a:pPr>
              <a:lnSpc>
                <a:spcPts val="1425"/>
              </a:lnSpc>
              <a:buNone/>
            </a:pPr>
            <a:r>
              <a:rPr lang="tr-TR" sz="1800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r>
              <a:rPr lang="tr-T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tr-TR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Harf sayısını çift yapmak için X ekle</a:t>
            </a:r>
            <a:b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  <a:buNone/>
            </a:pPr>
            <a:r>
              <a:rPr lang="tr-TR" sz="1800" dirty="0">
                <a:solidFill>
                  <a:srgbClr val="CCCCCC"/>
                </a:solidFill>
                <a:latin typeface="Consolas" panose="020B0609020204030204" pitchFamily="49" charset="0"/>
              </a:rPr>
              <a:t>	  </a:t>
            </a:r>
            <a:r>
              <a:rPr lang="tr-T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text_numbers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tr-TR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tr-T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tr-TR" sz="1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tr-TR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Harfleri sayıya çevir (A=0,.. Z=25)</a:t>
            </a:r>
          </a:p>
          <a:p>
            <a:pPr>
              <a:lnSpc>
                <a:spcPts val="1425"/>
              </a:lnSpc>
              <a:buNone/>
            </a:pPr>
            <a:endParaRPr lang="tr-T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text_matrix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tr-TR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text_numbers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tr-TR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reshape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tr-T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tr-T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tr-TR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2'li gruplar halinde matrise çevir</a:t>
            </a:r>
            <a:endParaRPr lang="tr-T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425"/>
              </a:lnSpc>
              <a:buNone/>
            </a:pP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encrypted_matrix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key_matrix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text_matrix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tr-T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tr-TR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Anahtar matrisiyle çarp ve mod 26 al (</a:t>
            </a:r>
            <a:r>
              <a:rPr lang="tr-TR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Hill</a:t>
            </a:r>
            <a:r>
              <a:rPr lang="tr-TR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Cipher</a:t>
            </a:r>
            <a:r>
              <a:rPr lang="tr-TR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işlemi)-(İngiliz alfabesi 26 harf içerdiği için)</a:t>
            </a:r>
          </a:p>
          <a:p>
            <a:pPr>
              <a:lnSpc>
                <a:spcPts val="1425"/>
              </a:lnSpc>
              <a:buNone/>
            </a:pPr>
            <a:endParaRPr lang="tr-T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encrypted_text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tr-TR" sz="1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encrypted_matrix</a:t>
            </a:r>
            <a:r>
              <a:rPr lang="tr-TR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.T.flatten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       </a:t>
            </a:r>
            <a:r>
              <a:rPr lang="tr-TR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Şifreli harfleri tekrar ASCII'ye çevir</a:t>
            </a:r>
            <a:endParaRPr lang="tr-T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sz="1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encrypted_text</a:t>
            </a:r>
            <a:r>
              <a:rPr lang="tr-T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tr-TR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#şifreli metni döndürür.</a:t>
            </a:r>
            <a:endParaRPr lang="tr-T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tr-TR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6A57280-0B32-40E5-023B-5CD32045A5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AB6F39B-C1BE-225B-944D-3474A4B2E70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CC43B8D3-9A08-F84C-9DD4-44948BA52D4B}" type="slidenum">
              <a:rPr lang="tr-TR" smtClean="0"/>
              <a:pPr rtl="0"/>
              <a:t>15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15698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4F2A7B-455D-F6EE-D0BB-80D863DAC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Hill</a:t>
            </a:r>
            <a:r>
              <a:rPr lang="tr-TR" dirty="0"/>
              <a:t> </a:t>
            </a:r>
            <a:r>
              <a:rPr lang="tr-TR" dirty="0" err="1"/>
              <a:t>Cipher</a:t>
            </a:r>
            <a:r>
              <a:rPr lang="tr-TR" dirty="0"/>
              <a:t> Şifre Çözme Kodu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4F98F31-CF64-4F52-5D73-8FECC50DF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52" y="1487357"/>
            <a:ext cx="11729545" cy="492395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ts val="1425"/>
              </a:lnSpc>
              <a:buNone/>
            </a:pPr>
            <a:endParaRPr lang="tr-TR" sz="26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tr-TR" sz="2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"""Modüler ters matris hesaplama""«</a:t>
            </a:r>
          </a:p>
          <a:p>
            <a:pPr>
              <a:lnSpc>
                <a:spcPts val="1425"/>
              </a:lnSpc>
              <a:buNone/>
            </a:pPr>
            <a:endParaRPr lang="tr-TR" sz="2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tr-TR" sz="2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mod_inverse_matrix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2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2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</a:t>
            </a:r>
            <a:r>
              <a:rPr lang="tr-TR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sz="2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       </a:t>
            </a:r>
            <a:r>
              <a:rPr lang="tr-TR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Bu fonksiyon, </a:t>
            </a:r>
            <a:r>
              <a:rPr lang="tr-TR" sz="2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Hill</a:t>
            </a:r>
            <a:r>
              <a:rPr lang="tr-TR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Cipher'da</a:t>
            </a:r>
            <a:r>
              <a:rPr lang="tr-TR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şifre çözmek için gerekli olan anahtar matrisin(HILL_KEY) tersini bulur.</a:t>
            </a:r>
            <a:endParaRPr lang="tr-TR" sz="2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sz="2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2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2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tr-TR" sz="2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sz="2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linalg</a:t>
            </a:r>
            <a:r>
              <a:rPr lang="tr-TR" sz="2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sz="2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det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2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  </a:t>
            </a:r>
            <a:r>
              <a:rPr lang="tr-TR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Matrisin determinantını hesapla</a:t>
            </a:r>
          </a:p>
          <a:p>
            <a:pPr>
              <a:lnSpc>
                <a:spcPts val="1425"/>
              </a:lnSpc>
              <a:buNone/>
            </a:pPr>
            <a:endParaRPr lang="tr-TR" sz="2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sz="2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det_inv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2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tr-TR" sz="2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2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tr-TR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Determinantın modüler tersini al</a:t>
            </a:r>
          </a:p>
          <a:p>
            <a:pPr>
              <a:lnSpc>
                <a:spcPts val="1425"/>
              </a:lnSpc>
              <a:buNone/>
            </a:pPr>
            <a:endParaRPr lang="tr-TR" sz="2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sz="2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adjugate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tr-TR" sz="2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sz="2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2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tr-TR" sz="2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sz="2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linalg</a:t>
            </a:r>
            <a:r>
              <a:rPr lang="tr-TR" sz="2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sz="2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inv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2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tr-TR" sz="2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astype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2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tr-TR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tr-TR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tr-TR" sz="2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Adjugate</a:t>
            </a:r>
            <a:r>
              <a:rPr lang="tr-TR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(Eşlenik) matris</a:t>
            </a:r>
            <a:endParaRPr lang="tr-TR" sz="2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sz="2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sz="2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det_inv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adjugate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tr-TR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tr-TR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Modüler ters matris</a:t>
            </a:r>
          </a:p>
          <a:p>
            <a:pPr>
              <a:lnSpc>
                <a:spcPts val="1425"/>
              </a:lnSpc>
            </a:pPr>
            <a:endParaRPr lang="tr-TR" sz="2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tr-TR" sz="2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tr-TR" sz="2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Hill</a:t>
            </a:r>
            <a:r>
              <a:rPr lang="tr-TR" sz="2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Cipher</a:t>
            </a:r>
            <a:r>
              <a:rPr lang="tr-TR" sz="2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ile şifre çözme"""</a:t>
            </a:r>
          </a:p>
          <a:p>
            <a:pPr>
              <a:lnSpc>
                <a:spcPts val="1425"/>
              </a:lnSpc>
              <a:buNone/>
            </a:pPr>
            <a:endParaRPr lang="tr-TR" sz="2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tr-TR" sz="2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hill_decrypt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2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encrypted_text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2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key_matrix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          </a:t>
            </a:r>
            <a:r>
              <a:rPr lang="tr-TR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#Bu fonksiyon, şifreli metni modüler ters matris yardımıyla çözer.</a:t>
            </a:r>
          </a:p>
          <a:p>
            <a:pPr>
              <a:lnSpc>
                <a:spcPts val="1425"/>
              </a:lnSpc>
              <a:buNone/>
            </a:pPr>
            <a:endParaRPr lang="tr-TR" sz="2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sz="2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inverse_key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mod_inverse_matrix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2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key_matrix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tr-TR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Anahtar matrisin modüler tersini al</a:t>
            </a:r>
            <a:endParaRPr lang="tr-TR" sz="2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sz="2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encrypted_numbers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tr-TR" sz="2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2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tr-TR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2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tr-TR" sz="2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encrypted_text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        </a:t>
            </a:r>
            <a:r>
              <a:rPr lang="tr-TR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Şifrelenmiş harfleri sayıya çevir</a:t>
            </a:r>
            <a:endParaRPr lang="tr-TR" sz="2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sz="2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encrypted_matrix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tr-TR" sz="2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sz="2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2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encrypted_numbers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tr-TR" sz="2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reshape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tr-TR" sz="2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2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tr-TR" sz="2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tr-TR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2'li gruplara ayır</a:t>
            </a:r>
            <a:endParaRPr lang="tr-TR" sz="2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sz="2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decrypted_matrix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sz="2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2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inverse_key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2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encrypted_matrix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tr-TR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 </a:t>
            </a:r>
            <a:r>
              <a:rPr lang="tr-TR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Şifre çözme işlemi</a:t>
            </a:r>
          </a:p>
          <a:p>
            <a:pPr>
              <a:lnSpc>
                <a:spcPts val="1425"/>
              </a:lnSpc>
              <a:buNone/>
            </a:pPr>
            <a:endParaRPr lang="tr-TR" sz="2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tr-TR" sz="2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decrypted_text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sz="2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2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2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2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tr-TR" sz="2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tr-TR" sz="2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2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decrypted_matrix</a:t>
            </a:r>
            <a:r>
              <a:rPr lang="tr-TR" sz="2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.T.flatten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lang="tr-TR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Sayıları tekrar harfe çevir</a:t>
            </a:r>
          </a:p>
          <a:p>
            <a:pPr>
              <a:lnSpc>
                <a:spcPts val="1425"/>
              </a:lnSpc>
              <a:buNone/>
            </a:pPr>
            <a:endParaRPr lang="tr-TR" sz="2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sz="2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decrypted_text</a:t>
            </a:r>
            <a:endParaRPr lang="tr-TR" sz="2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tr-TR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C36B598-B747-CEE6-A9D7-23B3CAB893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A558F62-F92F-308D-9E70-43CC187A06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CC43B8D3-9A08-F84C-9DD4-44948BA52D4B}" type="slidenum">
              <a:rPr lang="tr-TR" smtClean="0"/>
              <a:pPr rtl="0"/>
              <a:t>16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81263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9D933-2EA6-5C32-1535-2BE50891D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2C7B150F-3EAC-E39F-E28F-0DCE651A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 dirty="0" err="1"/>
              <a:t>Hill</a:t>
            </a:r>
            <a:r>
              <a:rPr lang="tr-TR" dirty="0"/>
              <a:t> </a:t>
            </a:r>
            <a:r>
              <a:rPr lang="tr-TR" dirty="0" err="1"/>
              <a:t>Cipher</a:t>
            </a:r>
            <a:r>
              <a:rPr lang="tr-TR" dirty="0"/>
              <a:t> Örnek Çözümü</a:t>
            </a:r>
          </a:p>
        </p:txBody>
      </p:sp>
      <p:sp>
        <p:nvSpPr>
          <p:cNvPr id="45" name="Metin Yer Tutucusu 44">
            <a:extLst>
              <a:ext uri="{FF2B5EF4-FFF2-40B4-BE49-F238E27FC236}">
                <a16:creationId xmlns:a16="http://schemas.microsoft.com/office/drawing/2014/main" id="{738849BE-E7E1-BF87-E777-CE30F9012D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endParaRPr lang="tr-TR"/>
          </a:p>
        </p:txBody>
      </p:sp>
      <p:sp>
        <p:nvSpPr>
          <p:cNvPr id="42" name="Slayt Numarası Yer Tutucusu 41">
            <a:extLst>
              <a:ext uri="{FF2B5EF4-FFF2-40B4-BE49-F238E27FC236}">
                <a16:creationId xmlns:a16="http://schemas.microsoft.com/office/drawing/2014/main" id="{752AB7E1-9810-2982-B006-FAB7045B188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/>
              <a:t>11</a:t>
            </a:r>
          </a:p>
        </p:txBody>
      </p:sp>
      <p:sp>
        <p:nvSpPr>
          <p:cNvPr id="46" name="Metin Yer Tutucusu 45">
            <a:extLst>
              <a:ext uri="{FF2B5EF4-FFF2-40B4-BE49-F238E27FC236}">
                <a16:creationId xmlns:a16="http://schemas.microsoft.com/office/drawing/2014/main" id="{6B5F1151-412D-613C-043B-654F56CEE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endParaRPr lang="tr-TR"/>
          </a:p>
        </p:txBody>
      </p:sp>
      <p:sp>
        <p:nvSpPr>
          <p:cNvPr id="47" name="Metin Yer Tutucusu 46">
            <a:extLst>
              <a:ext uri="{FF2B5EF4-FFF2-40B4-BE49-F238E27FC236}">
                <a16:creationId xmlns:a16="http://schemas.microsoft.com/office/drawing/2014/main" id="{EC1A2BDA-5B13-509F-F960-5777F007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endParaRPr lang="tr-TR" dirty="0"/>
          </a:p>
        </p:txBody>
      </p:sp>
      <p:sp>
        <p:nvSpPr>
          <p:cNvPr id="48" name="Metin Yer Tutucusu 47">
            <a:extLst>
              <a:ext uri="{FF2B5EF4-FFF2-40B4-BE49-F238E27FC236}">
                <a16:creationId xmlns:a16="http://schemas.microsoft.com/office/drawing/2014/main" id="{D145FC0F-E401-6E5C-A995-AAC3C0C5A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endParaRPr lang="tr-TR"/>
          </a:p>
        </p:txBody>
      </p:sp>
      <p:sp>
        <p:nvSpPr>
          <p:cNvPr id="49" name="Metin Yer Tutucusu 48">
            <a:extLst>
              <a:ext uri="{FF2B5EF4-FFF2-40B4-BE49-F238E27FC236}">
                <a16:creationId xmlns:a16="http://schemas.microsoft.com/office/drawing/2014/main" id="{33DB81F6-DDC4-3B85-4A65-93BBC87E5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endParaRPr lang="tr-TR"/>
          </a:p>
        </p:txBody>
      </p:sp>
      <p:sp>
        <p:nvSpPr>
          <p:cNvPr id="8" name="Metin Yer Tutucusu 7">
            <a:extLst>
              <a:ext uri="{FF2B5EF4-FFF2-40B4-BE49-F238E27FC236}">
                <a16:creationId xmlns:a16="http://schemas.microsoft.com/office/drawing/2014/main" id="{EB67EFF1-AECD-D8DF-4A36-33056228C9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>
            <a:normAutofit fontScale="92500"/>
          </a:bodyPr>
          <a:lstStyle>
            <a:defPPr>
              <a:defRPr lang="tr-TR"/>
            </a:defPPr>
          </a:lstStyle>
          <a:p>
            <a:pPr rtl="0"/>
            <a:r>
              <a:rPr lang="tr-TR" sz="1600" dirty="0">
                <a:latin typeface="Amasis MT Pro Medium" panose="02040604050005020304" pitchFamily="18" charset="-94"/>
              </a:rPr>
              <a:t>Alfabeyi Numaralandır</a:t>
            </a:r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3F7EE41F-1012-D8BF-7010-1D4EF5C593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54096" y="2706624"/>
            <a:ext cx="1375695" cy="1014984"/>
          </a:xfrm>
        </p:spPr>
        <p:txBody>
          <a:bodyPr rtlCol="0">
            <a:normAutofit fontScale="92500" lnSpcReduction="10000"/>
          </a:bodyPr>
          <a:lstStyle>
            <a:defPPr>
              <a:defRPr lang="tr-TR"/>
            </a:defPPr>
          </a:lstStyle>
          <a:p>
            <a:pPr>
              <a:buNone/>
            </a:pPr>
            <a:r>
              <a:rPr lang="tr-TR" b="1" dirty="0">
                <a:latin typeface="Amasis MT Pro Medium" panose="02040604050005020304" pitchFamily="18" charset="-94"/>
              </a:rPr>
              <a:t>2’li bloklara ayır</a:t>
            </a:r>
          </a:p>
        </p:txBody>
      </p:sp>
      <p:sp>
        <p:nvSpPr>
          <p:cNvPr id="10" name="Metin Yer Tutucusu 9">
            <a:extLst>
              <a:ext uri="{FF2B5EF4-FFF2-40B4-BE49-F238E27FC236}">
                <a16:creationId xmlns:a16="http://schemas.microsoft.com/office/drawing/2014/main" id="{8EFE24CB-5DED-B79B-B184-E6FB462F31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96127" y="2706624"/>
            <a:ext cx="1244633" cy="1119142"/>
          </a:xfrm>
        </p:spPr>
        <p:txBody>
          <a:bodyPr rtlCol="0">
            <a:normAutofit/>
          </a:bodyPr>
          <a:lstStyle>
            <a:defPPr>
              <a:defRPr lang="tr-TR"/>
            </a:defPPr>
          </a:lstStyle>
          <a:p>
            <a:pPr rtl="0"/>
            <a:r>
              <a:rPr lang="tr-TR" dirty="0">
                <a:latin typeface="Amasis MT Pro Medium" panose="02040604050005020304" pitchFamily="18" charset="-94"/>
              </a:rPr>
              <a:t>Matrisle çarp</a:t>
            </a:r>
          </a:p>
        </p:txBody>
      </p:sp>
      <p:sp>
        <p:nvSpPr>
          <p:cNvPr id="11" name="Metin Yer Tutucusu 10">
            <a:extLst>
              <a:ext uri="{FF2B5EF4-FFF2-40B4-BE49-F238E27FC236}">
                <a16:creationId xmlns:a16="http://schemas.microsoft.com/office/drawing/2014/main" id="{EC582190-8464-9E2F-3E93-63D6B32A9E8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11132" y="2706624"/>
            <a:ext cx="1388840" cy="1119142"/>
          </a:xfrm>
        </p:spPr>
        <p:txBody>
          <a:bodyPr rtlCol="0">
            <a:normAutofit lnSpcReduction="10000"/>
          </a:bodyPr>
          <a:lstStyle>
            <a:defPPr>
              <a:defRPr lang="tr-TR"/>
            </a:defPPr>
          </a:lstStyle>
          <a:p>
            <a:pPr rtl="0"/>
            <a:r>
              <a:rPr lang="tr-TR" dirty="0">
                <a:latin typeface="Amasis MT Pro Medium" panose="02040604050005020304" pitchFamily="18" charset="-94"/>
              </a:rPr>
              <a:t>Sayıları harfe çevir</a:t>
            </a:r>
          </a:p>
        </p:txBody>
      </p:sp>
      <p:sp>
        <p:nvSpPr>
          <p:cNvPr id="12" name="Metin Yer Tutucusu 11">
            <a:extLst>
              <a:ext uri="{FF2B5EF4-FFF2-40B4-BE49-F238E27FC236}">
                <a16:creationId xmlns:a16="http://schemas.microsoft.com/office/drawing/2014/main" id="{6DF3B4B4-F98B-4AEB-E2F3-436C17ADF4C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369296" y="2706624"/>
            <a:ext cx="1480280" cy="1014984"/>
          </a:xfrm>
        </p:spPr>
        <p:txBody>
          <a:bodyPr rtlCol="0">
            <a:normAutofit fontScale="92500" lnSpcReduction="10000"/>
          </a:bodyPr>
          <a:lstStyle>
            <a:defPPr>
              <a:defRPr lang="tr-TR"/>
            </a:defPPr>
          </a:lstStyle>
          <a:p>
            <a:pPr rtl="0"/>
            <a:r>
              <a:rPr lang="tr-TR" dirty="0">
                <a:latin typeface="Amasis MT Pro Medium" panose="02040604050005020304" pitchFamily="18" charset="-94"/>
              </a:rPr>
              <a:t>Şifreli Metin oluştu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A5F9FCF-AD55-13D9-34EF-021F70186073}"/>
              </a:ext>
            </a:extLst>
          </p:cNvPr>
          <p:cNvSpPr txBox="1"/>
          <p:nvPr/>
        </p:nvSpPr>
        <p:spPr>
          <a:xfrm>
            <a:off x="413692" y="1556254"/>
            <a:ext cx="207872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tr-TR" sz="1600" b="1" dirty="0">
                <a:latin typeface="Amasis MT Pro Medium" panose="02040604050005020304" pitchFamily="18" charset="-94"/>
              </a:rPr>
              <a:t>✅ Türk alfabesini kullan (29 harf)</a:t>
            </a:r>
          </a:p>
          <a:p>
            <a:r>
              <a:rPr lang="tr-TR" sz="1600" dirty="0">
                <a:latin typeface="Amasis MT Pro Medium" panose="02040604050005020304" pitchFamily="18" charset="-94"/>
              </a:rPr>
              <a:t>A=0, B=1, ..., Ü=26, V=27, Y=28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3E98FE85-FA4F-0E59-CD10-A6AFF77434E5}"/>
              </a:ext>
            </a:extLst>
          </p:cNvPr>
          <p:cNvSpPr txBox="1"/>
          <p:nvPr/>
        </p:nvSpPr>
        <p:spPr>
          <a:xfrm>
            <a:off x="228916" y="4045222"/>
            <a:ext cx="207872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>
                <a:latin typeface="Amasis MT Pro Medium" panose="02040604050005020304" pitchFamily="18" charset="-94"/>
              </a:rPr>
              <a:t>MERHABA DÜNYA</a:t>
            </a:r>
            <a:r>
              <a:rPr lang="es-ES" sz="1600" dirty="0">
                <a:latin typeface="Amasis MT Pro Medium" panose="02040604050005020304" pitchFamily="18" charset="-94"/>
              </a:rPr>
              <a:t> →</a:t>
            </a:r>
            <a:endParaRPr lang="tr-TR" sz="1600" dirty="0">
              <a:latin typeface="Amasis MT Pro Medium" panose="02040604050005020304" pitchFamily="18" charset="-94"/>
            </a:endParaRPr>
          </a:p>
          <a:p>
            <a:r>
              <a:rPr lang="es-ES" sz="1600" dirty="0">
                <a:latin typeface="Amasis MT Pro Medium" panose="02040604050005020304" pitchFamily="18" charset="-94"/>
              </a:rPr>
              <a:t> </a:t>
            </a:r>
            <a:r>
              <a:rPr lang="es-ES" sz="1600" b="1" dirty="0">
                <a:latin typeface="Amasis MT Pro Medium" panose="02040604050005020304" pitchFamily="18" charset="-94"/>
              </a:rPr>
              <a:t>[15, 5, 19, 9, 0, 1, 0, 4, 26, 16, 27, 0]</a:t>
            </a:r>
            <a:endParaRPr lang="tr-TR" sz="1600" dirty="0">
              <a:latin typeface="Amasis MT Pro Medium" panose="02040604050005020304" pitchFamily="18" charset="-94"/>
            </a:endParaRP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E8303A70-6022-28A0-6723-3EC96A8A6CEF}"/>
              </a:ext>
            </a:extLst>
          </p:cNvPr>
          <p:cNvSpPr txBox="1"/>
          <p:nvPr/>
        </p:nvSpPr>
        <p:spPr>
          <a:xfrm>
            <a:off x="3341582" y="3941064"/>
            <a:ext cx="137569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dirty="0">
                <a:latin typeface="Amasis MT Pro Medium" panose="02040604050005020304" pitchFamily="18" charset="-94"/>
              </a:rPr>
              <a:t>[15,5], </a:t>
            </a:r>
          </a:p>
          <a:p>
            <a:r>
              <a:rPr lang="tr-TR" sz="1600" dirty="0">
                <a:latin typeface="Amasis MT Pro Medium" panose="02040604050005020304" pitchFamily="18" charset="-94"/>
              </a:rPr>
              <a:t>[19,9,</a:t>
            </a:r>
          </a:p>
          <a:p>
            <a:r>
              <a:rPr lang="tr-TR" sz="1600" dirty="0">
                <a:latin typeface="Amasis MT Pro Medium" panose="02040604050005020304" pitchFamily="18" charset="-94"/>
              </a:rPr>
              <a:t>[0,1], </a:t>
            </a:r>
          </a:p>
          <a:p>
            <a:r>
              <a:rPr lang="tr-TR" sz="1600" dirty="0">
                <a:latin typeface="Amasis MT Pro Medium" panose="02040604050005020304" pitchFamily="18" charset="-94"/>
              </a:rPr>
              <a:t>[0,4],</a:t>
            </a:r>
          </a:p>
          <a:p>
            <a:r>
              <a:rPr lang="tr-TR" sz="1600" dirty="0">
                <a:latin typeface="Amasis MT Pro Medium" panose="02040604050005020304" pitchFamily="18" charset="-94"/>
              </a:rPr>
              <a:t>[26,16],</a:t>
            </a:r>
          </a:p>
          <a:p>
            <a:r>
              <a:rPr lang="tr-TR" sz="1600" dirty="0">
                <a:latin typeface="Amasis MT Pro Medium" panose="02040604050005020304" pitchFamily="18" charset="-94"/>
              </a:rPr>
              <a:t>[27,0]</a:t>
            </a:r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4D5C4BB1-53C5-5CC9-BAEE-D353B2DE3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604" y="1786048"/>
            <a:ext cx="1289887" cy="777240"/>
          </a:xfrm>
          <a:prstGeom prst="rect">
            <a:avLst/>
          </a:prstGeom>
        </p:spPr>
      </p:pic>
      <p:sp>
        <p:nvSpPr>
          <p:cNvPr id="23" name="Ok: Sola Bükülü 22">
            <a:extLst>
              <a:ext uri="{FF2B5EF4-FFF2-40B4-BE49-F238E27FC236}">
                <a16:creationId xmlns:a16="http://schemas.microsoft.com/office/drawing/2014/main" id="{A270AC93-6745-08F1-FA5A-0D26E71144A6}"/>
              </a:ext>
            </a:extLst>
          </p:cNvPr>
          <p:cNvSpPr/>
          <p:nvPr/>
        </p:nvSpPr>
        <p:spPr>
          <a:xfrm rot="5400000">
            <a:off x="5240213" y="2114803"/>
            <a:ext cx="389885" cy="738935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C36DBEF5-FFE6-A29D-B5E5-60AB7073595A}"/>
              </a:ext>
            </a:extLst>
          </p:cNvPr>
          <p:cNvSpPr txBox="1"/>
          <p:nvPr/>
        </p:nvSpPr>
        <p:spPr>
          <a:xfrm>
            <a:off x="4629214" y="1629291"/>
            <a:ext cx="16363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chemeClr val="accent1"/>
                </a:solidFill>
                <a:latin typeface="Amasis MT Pro Medium" panose="02040604050005020304" pitchFamily="18" charset="-94"/>
              </a:rPr>
              <a:t>Anahtar Matris</a:t>
            </a:r>
            <a:endParaRPr lang="tr-TR" sz="1800" dirty="0">
              <a:solidFill>
                <a:schemeClr val="accent1"/>
              </a:solidFill>
              <a:latin typeface="Amasis MT Pro Medium" panose="02040604050005020304" pitchFamily="18" charset="-94"/>
            </a:endParaRP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7CD5A65C-6CCB-E865-B125-760E6AC223E6}"/>
              </a:ext>
            </a:extLst>
          </p:cNvPr>
          <p:cNvSpPr txBox="1"/>
          <p:nvPr/>
        </p:nvSpPr>
        <p:spPr>
          <a:xfrm>
            <a:off x="5447369" y="3972512"/>
            <a:ext cx="18946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>
                <a:latin typeface="Amasis MT Pro Medium" panose="02040604050005020304" pitchFamily="18" charset="-94"/>
              </a:rPr>
              <a:t>Her blok için </a:t>
            </a:r>
            <a:endParaRPr lang="tr-TR" dirty="0">
              <a:latin typeface="Amasis MT Pro Medium" panose="02040604050005020304" pitchFamily="18" charset="-94"/>
            </a:endParaRPr>
          </a:p>
          <a:p>
            <a:r>
              <a:rPr lang="da-DK" dirty="0">
                <a:latin typeface="Amasis MT Pro Medium" panose="02040604050005020304" pitchFamily="18" charset="-94"/>
              </a:rPr>
              <a:t>C=K⋅P</a:t>
            </a:r>
            <a:r>
              <a:rPr lang="tr-TR" dirty="0">
                <a:latin typeface="Amasis MT Pro Medium" panose="02040604050005020304" pitchFamily="18" charset="-94"/>
              </a:rPr>
              <a:t> </a:t>
            </a:r>
            <a:r>
              <a:rPr lang="da-DK" dirty="0">
                <a:latin typeface="Amasis MT Pro Medium" panose="02040604050005020304" pitchFamily="18" charset="-94"/>
              </a:rPr>
              <a:t>mod  29</a:t>
            </a:r>
            <a:endParaRPr lang="tr-TR" dirty="0">
              <a:latin typeface="Amasis MT Pro Medium" panose="02040604050005020304" pitchFamily="18" charset="-94"/>
            </a:endParaRPr>
          </a:p>
        </p:txBody>
      </p:sp>
      <p:pic>
        <p:nvPicPr>
          <p:cNvPr id="32" name="Resim 31">
            <a:extLst>
              <a:ext uri="{FF2B5EF4-FFF2-40B4-BE49-F238E27FC236}">
                <a16:creationId xmlns:a16="http://schemas.microsoft.com/office/drawing/2014/main" id="{652AC41C-D8D7-4D01-AA42-1B33C7927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2749" y="4618843"/>
            <a:ext cx="3166401" cy="1525126"/>
          </a:xfrm>
          <a:prstGeom prst="rect">
            <a:avLst/>
          </a:prstGeom>
        </p:spPr>
      </p:pic>
      <p:pic>
        <p:nvPicPr>
          <p:cNvPr id="39" name="Resim 38">
            <a:extLst>
              <a:ext uri="{FF2B5EF4-FFF2-40B4-BE49-F238E27FC236}">
                <a16:creationId xmlns:a16="http://schemas.microsoft.com/office/drawing/2014/main" id="{F8339352-7C8B-1754-0B64-C8A3FB2AC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277" y="4041648"/>
            <a:ext cx="1343212" cy="1867161"/>
          </a:xfrm>
          <a:prstGeom prst="rect">
            <a:avLst/>
          </a:prstGeom>
        </p:spPr>
      </p:pic>
      <p:sp>
        <p:nvSpPr>
          <p:cNvPr id="44" name="Metin kutusu 43">
            <a:extLst>
              <a:ext uri="{FF2B5EF4-FFF2-40B4-BE49-F238E27FC236}">
                <a16:creationId xmlns:a16="http://schemas.microsoft.com/office/drawing/2014/main" id="{5B793BDA-4F28-E32D-61DB-B2CDE4CB6C2F}"/>
              </a:ext>
            </a:extLst>
          </p:cNvPr>
          <p:cNvSpPr txBox="1"/>
          <p:nvPr/>
        </p:nvSpPr>
        <p:spPr>
          <a:xfrm>
            <a:off x="9731124" y="3856982"/>
            <a:ext cx="2756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Amasis MT Pro Medium" panose="02040604050005020304" pitchFamily="18" charset="-94"/>
              </a:rPr>
              <a:t>📤 </a:t>
            </a:r>
            <a:r>
              <a:rPr lang="tr-TR" b="1" dirty="0">
                <a:latin typeface="Amasis MT Pro Medium" panose="02040604050005020304" pitchFamily="18" charset="-94"/>
              </a:rPr>
              <a:t>CÜÜMÇEİSINVZ</a:t>
            </a:r>
            <a:endParaRPr lang="tr-TR" dirty="0">
              <a:latin typeface="Amasis MT Pro Medium" panose="02040604050005020304" pitchFamily="18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559525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E12D6-A43E-0038-99ED-68E9D9E58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2389B9-C862-706B-8E1A-40A288441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97" y="333283"/>
            <a:ext cx="8951976" cy="3191256"/>
          </a:xfrm>
        </p:spPr>
        <p:txBody>
          <a:bodyPr/>
          <a:lstStyle/>
          <a:p>
            <a:r>
              <a:rPr lang="tr-TR" sz="2400" b="1" dirty="0">
                <a:latin typeface="Amasis MT Pro Medium" panose="02040604050005020304" pitchFamily="18" charset="-94"/>
              </a:rPr>
              <a:t>📥 Çözme (</a:t>
            </a:r>
            <a:r>
              <a:rPr lang="tr-TR" sz="2400" b="1" dirty="0" err="1">
                <a:latin typeface="Amasis MT Pro Medium" panose="02040604050005020304" pitchFamily="18" charset="-94"/>
              </a:rPr>
              <a:t>Decryption</a:t>
            </a:r>
            <a:r>
              <a:rPr lang="tr-TR" sz="2400" b="1" dirty="0">
                <a:latin typeface="Amasis MT Pro Medium" panose="02040604050005020304" pitchFamily="18" charset="-94"/>
              </a:rPr>
              <a:t>)</a:t>
            </a:r>
            <a:br>
              <a:rPr lang="tr-TR" sz="2400" b="1" dirty="0">
                <a:latin typeface="Amasis MT Pro Medium" panose="02040604050005020304" pitchFamily="18" charset="-94"/>
              </a:rPr>
            </a:br>
            <a:r>
              <a:rPr lang="tr-TR" sz="2400" dirty="0" err="1">
                <a:latin typeface="Amasis MT Pro Medium" panose="02040604050005020304" pitchFamily="18" charset="-94"/>
              </a:rPr>
              <a:t>Hill</a:t>
            </a:r>
            <a:r>
              <a:rPr lang="tr-TR" sz="2400" dirty="0">
                <a:latin typeface="Amasis MT Pro Medium" panose="02040604050005020304" pitchFamily="18" charset="-94"/>
              </a:rPr>
              <a:t> </a:t>
            </a:r>
            <a:r>
              <a:rPr lang="tr-TR" sz="2400" dirty="0" err="1">
                <a:latin typeface="Amasis MT Pro Medium" panose="02040604050005020304" pitchFamily="18" charset="-94"/>
              </a:rPr>
              <a:t>Cipher</a:t>
            </a:r>
            <a:r>
              <a:rPr lang="tr-TR" sz="2400" dirty="0">
                <a:latin typeface="Amasis MT Pro Medium" panose="02040604050005020304" pitchFamily="18" charset="-94"/>
              </a:rPr>
              <a:t> çözme algoritması, şifrelemeyi </a:t>
            </a:r>
            <a:r>
              <a:rPr lang="tr-TR" sz="2400" b="1" dirty="0">
                <a:latin typeface="Amasis MT Pro Medium" panose="02040604050005020304" pitchFamily="18" charset="-94"/>
              </a:rPr>
              <a:t>tersine çevirerek</a:t>
            </a:r>
            <a:r>
              <a:rPr lang="tr-TR" sz="2400" dirty="0">
                <a:latin typeface="Amasis MT Pro Medium" panose="02040604050005020304" pitchFamily="18" charset="-94"/>
              </a:rPr>
              <a:t> işler:</a:t>
            </a:r>
            <a:br>
              <a:rPr lang="tr-TR" sz="2400" dirty="0">
                <a:latin typeface="Amasis MT Pro Medium" panose="02040604050005020304" pitchFamily="18" charset="-94"/>
              </a:rPr>
            </a:br>
            <a:endParaRPr lang="tr-TR" sz="2400" dirty="0">
              <a:latin typeface="Amasis MT Pro Medium" panose="02040604050005020304" pitchFamily="18" charset="-94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C9A33561-FEB6-E764-A183-37AB28826795}"/>
              </a:ext>
            </a:extLst>
          </p:cNvPr>
          <p:cNvSpPr txBox="1"/>
          <p:nvPr/>
        </p:nvSpPr>
        <p:spPr>
          <a:xfrm>
            <a:off x="504497" y="1347837"/>
            <a:ext cx="745183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tr-TR" sz="1600" b="1" dirty="0">
                <a:latin typeface="Amasis MT Pro Medium" panose="02040604050005020304" pitchFamily="18" charset="-94"/>
              </a:rPr>
              <a:t>🔑 Adım 1: </a:t>
            </a:r>
          </a:p>
          <a:p>
            <a:pPr>
              <a:buNone/>
            </a:pPr>
            <a:r>
              <a:rPr lang="tr-TR" sz="1600" b="1" dirty="0">
                <a:latin typeface="Amasis MT Pro Medium" panose="02040604050005020304" pitchFamily="18" charset="-94"/>
              </a:rPr>
              <a:t>Verilen Bilgiler: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600" dirty="0">
                <a:latin typeface="Amasis MT Pro Medium" panose="02040604050005020304" pitchFamily="18" charset="-94"/>
              </a:rPr>
              <a:t>Şifreli metin: </a:t>
            </a:r>
            <a:r>
              <a:rPr lang="tr-TR" sz="1600" b="1" dirty="0">
                <a:latin typeface="Amasis MT Pro Medium" panose="02040604050005020304" pitchFamily="18" charset="-94"/>
              </a:rPr>
              <a:t>CÜÜMÇEİSINVZ</a:t>
            </a:r>
            <a:endParaRPr lang="tr-TR" sz="1600" dirty="0">
              <a:latin typeface="Amasis MT Pro Medium" panose="02040604050005020304" pitchFamily="18" charset="-9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1600" dirty="0">
                <a:latin typeface="Amasis MT Pro Medium" panose="02040604050005020304" pitchFamily="18" charset="-94"/>
              </a:rPr>
              <a:t>Türk alfabesi: 29 harf (mod 29)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600" dirty="0">
                <a:latin typeface="Amasis MT Pro Medium" panose="02040604050005020304" pitchFamily="18" charset="-94"/>
              </a:rPr>
              <a:t>Anahtar matrisi:</a:t>
            </a:r>
          </a:p>
          <a:p>
            <a:pPr>
              <a:buFont typeface="Arial" panose="020B0604020202020204" pitchFamily="34" charset="0"/>
              <a:buChar char="•"/>
            </a:pPr>
            <a:endParaRPr lang="tr-TR" sz="1600" dirty="0">
              <a:latin typeface="Amasis MT Pro Medium" panose="02040604050005020304" pitchFamily="18" charset="-94"/>
            </a:endParaRPr>
          </a:p>
          <a:p>
            <a:endParaRPr lang="tr-TR" sz="1600" dirty="0">
              <a:latin typeface="Amasis MT Pro Medium" panose="02040604050005020304" pitchFamily="18" charset="-94"/>
            </a:endParaRPr>
          </a:p>
          <a:p>
            <a:endParaRPr lang="tr-TR" sz="1600" dirty="0">
              <a:latin typeface="Amasis MT Pro Medium" panose="02040604050005020304" pitchFamily="18" charset="-9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1600" dirty="0">
                <a:latin typeface="Amasis MT Pro Medium" panose="02040604050005020304" pitchFamily="18" charset="-94"/>
              </a:rPr>
              <a:t>Harfler → Sayılar:</a:t>
            </a:r>
            <a:br>
              <a:rPr lang="tr-TR" sz="1600" dirty="0">
                <a:latin typeface="Amasis MT Pro Medium" panose="02040604050005020304" pitchFamily="18" charset="-94"/>
              </a:rPr>
            </a:br>
            <a:r>
              <a:rPr lang="tr-TR" sz="1600" dirty="0">
                <a:latin typeface="Amasis MT Pro Medium" panose="02040604050005020304" pitchFamily="18" charset="-94"/>
              </a:rPr>
              <a:t>C=2, Ü=26, M=15, Ç=3, E=5, İ=12, S=20, I=10, N=16, V=23, Z=25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6D37138-69D1-1694-474F-B18AA782B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82" y="2609127"/>
            <a:ext cx="1362265" cy="781159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8A51D9F1-0BDD-2AC5-FE80-2791A642F441}"/>
              </a:ext>
            </a:extLst>
          </p:cNvPr>
          <p:cNvSpPr txBox="1"/>
          <p:nvPr/>
        </p:nvSpPr>
        <p:spPr>
          <a:xfrm>
            <a:off x="408485" y="3902382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sv-SE" sz="1600" b="1" dirty="0">
                <a:latin typeface="Amasis MT Pro Medium" panose="02040604050005020304" pitchFamily="18" charset="-94"/>
              </a:rPr>
              <a:t>✅ Adım 2: 2'li bloklara ayır</a:t>
            </a:r>
          </a:p>
          <a:p>
            <a:pPr>
              <a:buNone/>
            </a:pPr>
            <a:r>
              <a:rPr lang="sv-SE" sz="1600" dirty="0">
                <a:latin typeface="Amasis MT Pro Medium" panose="02040604050005020304" pitchFamily="18" charset="-94"/>
              </a:rPr>
              <a:t>[2,26], [26,15], [3,5], [12,20], [10,16], [23,25][2,26],[26,15], [3,5],[12,20], [10,16], [23,25]</a:t>
            </a:r>
            <a:r>
              <a:rPr lang="tr-TR" sz="1600" dirty="0">
                <a:latin typeface="Amasis MT Pro Medium" panose="02040604050005020304" pitchFamily="18" charset="-94"/>
              </a:rPr>
              <a:t>,</a:t>
            </a:r>
            <a:r>
              <a:rPr lang="sv-SE" sz="1600" dirty="0">
                <a:latin typeface="Amasis MT Pro Medium" panose="02040604050005020304" pitchFamily="18" charset="-94"/>
              </a:rPr>
              <a:t>[2,26], [26,15], [3,5], [12,20],[10,16], [23,25] </a:t>
            </a:r>
            <a:endParaRPr lang="tr-TR" sz="1600" dirty="0">
              <a:latin typeface="Amasis MT Pro Medium" panose="02040604050005020304" pitchFamily="18" charset="-94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370ABE9E-7FBF-BDFC-6419-D4DDF3B8D039}"/>
              </a:ext>
            </a:extLst>
          </p:cNvPr>
          <p:cNvSpPr txBox="1"/>
          <p:nvPr/>
        </p:nvSpPr>
        <p:spPr>
          <a:xfrm>
            <a:off x="408485" y="497960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dirty="0">
                <a:latin typeface="Amasis MT Pro Medium" panose="02040604050005020304" pitchFamily="18" charset="-94"/>
              </a:rPr>
              <a:t>✅ </a:t>
            </a:r>
            <a:r>
              <a:rPr lang="tr-TR" sz="1600" b="1" dirty="0">
                <a:latin typeface="Amasis MT Pro Medium" panose="02040604050005020304" pitchFamily="18" charset="-94"/>
              </a:rPr>
              <a:t>Adım 3: Anahtar matrisinin tersini bul (mod 29)</a:t>
            </a:r>
            <a:endParaRPr lang="tr-TR" sz="1600" dirty="0">
              <a:latin typeface="Amasis MT Pro Medium" panose="02040604050005020304" pitchFamily="18" charset="-94"/>
            </a:endParaRP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39CCAD05-64D4-0064-E97E-5E9FC815C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97" y="5357443"/>
            <a:ext cx="933580" cy="771633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6D7E917D-C7AD-79F0-C57B-F8B316173412}"/>
              </a:ext>
            </a:extLst>
          </p:cNvPr>
          <p:cNvSpPr txBox="1"/>
          <p:nvPr/>
        </p:nvSpPr>
        <p:spPr>
          <a:xfrm>
            <a:off x="5864772" y="132932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600" dirty="0">
                <a:latin typeface="Amasis MT Pro Medium" panose="02040604050005020304" pitchFamily="18" charset="-94"/>
              </a:rPr>
              <a:t>✅ </a:t>
            </a:r>
            <a:r>
              <a:rPr lang="da-DK" sz="1600" b="1" dirty="0">
                <a:latin typeface="Amasis MT Pro Medium" panose="02040604050005020304" pitchFamily="18" charset="-94"/>
              </a:rPr>
              <a:t>Adım 4: Her blokla ters matrisi çarp (mod 29)</a:t>
            </a:r>
            <a:endParaRPr lang="tr-TR" sz="1600" dirty="0">
              <a:latin typeface="Amasis MT Pro Medium" panose="02040604050005020304" pitchFamily="18" charset="-94"/>
            </a:endParaRP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A4EDF1CD-CA7D-A046-BA38-A33CDD4F8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8968" y="1658192"/>
            <a:ext cx="2375939" cy="1801536"/>
          </a:xfrm>
          <a:prstGeom prst="rect">
            <a:avLst/>
          </a:prstGeom>
        </p:spPr>
      </p:pic>
      <p:sp>
        <p:nvSpPr>
          <p:cNvPr id="18" name="Metin kutusu 17">
            <a:extLst>
              <a:ext uri="{FF2B5EF4-FFF2-40B4-BE49-F238E27FC236}">
                <a16:creationId xmlns:a16="http://schemas.microsoft.com/office/drawing/2014/main" id="{8A294128-4DED-FD35-0074-E07CA2BB725C}"/>
              </a:ext>
            </a:extLst>
          </p:cNvPr>
          <p:cNvSpPr txBox="1"/>
          <p:nvPr/>
        </p:nvSpPr>
        <p:spPr>
          <a:xfrm>
            <a:off x="5864772" y="395705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600" dirty="0">
                <a:latin typeface="Amasis MT Pro Medium" panose="02040604050005020304" pitchFamily="18" charset="-94"/>
              </a:rPr>
              <a:t>✅ </a:t>
            </a:r>
            <a:r>
              <a:rPr lang="da-DK" sz="1600" b="1" dirty="0">
                <a:latin typeface="Amasis MT Pro Medium" panose="02040604050005020304" pitchFamily="18" charset="-94"/>
              </a:rPr>
              <a:t>Adım </a:t>
            </a:r>
            <a:r>
              <a:rPr lang="tr-TR" sz="1600" b="1" dirty="0">
                <a:latin typeface="Amasis MT Pro Medium" panose="02040604050005020304" pitchFamily="18" charset="-94"/>
              </a:rPr>
              <a:t>5</a:t>
            </a:r>
            <a:r>
              <a:rPr lang="da-DK" sz="1600" b="1" dirty="0">
                <a:latin typeface="Amasis MT Pro Medium" panose="02040604050005020304" pitchFamily="18" charset="-94"/>
              </a:rPr>
              <a:t>: </a:t>
            </a:r>
            <a:endParaRPr lang="tr-TR" sz="1600" b="1" dirty="0">
              <a:latin typeface="Amasis MT Pro Medium" panose="02040604050005020304" pitchFamily="18" charset="-94"/>
            </a:endParaRPr>
          </a:p>
          <a:p>
            <a:r>
              <a:rPr lang="tr-TR" sz="1600" b="1" dirty="0">
                <a:latin typeface="Amasis MT Pro Medium" panose="02040604050005020304" pitchFamily="18" charset="-94"/>
              </a:rPr>
              <a:t>Açık metin oluşmuştur -&gt; MERHABA DÜNYA</a:t>
            </a:r>
            <a:endParaRPr lang="tr-TR" sz="1600" dirty="0">
              <a:latin typeface="Amasis MT Pro Medium" panose="02040604050005020304" pitchFamily="18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453983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>
            <a:extLst>
              <a:ext uri="{FF2B5EF4-FFF2-40B4-BE49-F238E27FC236}">
                <a16:creationId xmlns:a16="http://schemas.microsoft.com/office/drawing/2014/main" id="{9B8D1C32-CEDB-F6E2-A01E-72AE1A1D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 dirty="0">
                <a:latin typeface="Amasis MT Pro Medium" panose="02040604050005020304" pitchFamily="18" charset="-94"/>
              </a:rPr>
              <a:t>AES + </a:t>
            </a:r>
            <a:r>
              <a:rPr lang="tr-TR" dirty="0" err="1">
                <a:latin typeface="Amasis MT Pro Medium" panose="02040604050005020304" pitchFamily="18" charset="-94"/>
              </a:rPr>
              <a:t>Hill</a:t>
            </a:r>
            <a:r>
              <a:rPr lang="tr-TR" dirty="0">
                <a:latin typeface="Amasis MT Pro Medium" panose="02040604050005020304" pitchFamily="18" charset="-94"/>
              </a:rPr>
              <a:t> </a:t>
            </a:r>
            <a:r>
              <a:rPr lang="tr-TR" dirty="0" err="1">
                <a:latin typeface="Amasis MT Pro Medium" panose="02040604050005020304" pitchFamily="18" charset="-94"/>
              </a:rPr>
              <a:t>Cipher</a:t>
            </a:r>
            <a:endParaRPr lang="tr-TR" dirty="0">
              <a:latin typeface="Amasis MT Pro Medium" panose="02040604050005020304" pitchFamily="18" charset="-94"/>
            </a:endParaRPr>
          </a:p>
        </p:txBody>
      </p:sp>
      <p:sp>
        <p:nvSpPr>
          <p:cNvPr id="20" name="Metin Yer Tutucusu 19">
            <a:extLst>
              <a:ext uri="{FF2B5EF4-FFF2-40B4-BE49-F238E27FC236}">
                <a16:creationId xmlns:a16="http://schemas.microsoft.com/office/drawing/2014/main" id="{7D61BAD3-11BF-AA74-F4B3-2ABC020772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endParaRPr lang="tr-TR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17F181E-B3F5-EEEB-086C-37ADB36790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CC43B8D3-9A08-F84C-9DD4-44948BA52D4B}" type="slidenum">
              <a:rPr lang="tr-TR" smtClean="0"/>
              <a:pPr rtl="0"/>
              <a:t>19</a:t>
            </a:fld>
            <a:endParaRPr lang="tr-TR" dirty="0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654F2BCC-720C-5E4A-7CD9-159010859460}"/>
              </a:ext>
            </a:extLst>
          </p:cNvPr>
          <p:cNvSpPr txBox="1"/>
          <p:nvPr/>
        </p:nvSpPr>
        <p:spPr>
          <a:xfrm>
            <a:off x="892576" y="1982413"/>
            <a:ext cx="732651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tr-TR" sz="2400" b="1" dirty="0">
                <a:latin typeface="Amasis MT Pro Medium" panose="02040604050005020304" pitchFamily="18" charset="-94"/>
              </a:rPr>
              <a:t>🧠 GENEL MANTIK:</a:t>
            </a:r>
          </a:p>
          <a:p>
            <a:pPr>
              <a:buNone/>
            </a:pPr>
            <a:r>
              <a:rPr lang="tr-TR" sz="2400" dirty="0">
                <a:latin typeface="Amasis MT Pro Medium" panose="02040604050005020304" pitchFamily="18" charset="-94"/>
              </a:rPr>
              <a:t>Bu sistem:</a:t>
            </a:r>
          </a:p>
          <a:p>
            <a:pPr>
              <a:buFont typeface="+mj-lt"/>
              <a:buAutoNum type="arabicPeriod"/>
            </a:pPr>
            <a:r>
              <a:rPr lang="tr-TR" sz="2400" dirty="0">
                <a:latin typeface="Amasis MT Pro Medium" panose="02040604050005020304" pitchFamily="18" charset="-94"/>
              </a:rPr>
              <a:t>İlk olarak metni </a:t>
            </a:r>
            <a:r>
              <a:rPr lang="tr-TR" sz="2400" b="1" dirty="0">
                <a:latin typeface="Amasis MT Pro Medium" panose="02040604050005020304" pitchFamily="18" charset="-94"/>
              </a:rPr>
              <a:t>AES ile şifreliyor</a:t>
            </a:r>
            <a:r>
              <a:rPr lang="tr-TR" sz="2400" dirty="0">
                <a:latin typeface="Amasis MT Pro Medium" panose="02040604050005020304" pitchFamily="18" charset="-94"/>
              </a:rPr>
              <a:t> (güçlü blok şifreleme).</a:t>
            </a:r>
          </a:p>
          <a:p>
            <a:pPr>
              <a:buFont typeface="+mj-lt"/>
              <a:buAutoNum type="arabicPeriod"/>
            </a:pPr>
            <a:r>
              <a:rPr lang="tr-TR" sz="2400" dirty="0">
                <a:latin typeface="Amasis MT Pro Medium" panose="02040604050005020304" pitchFamily="18" charset="-94"/>
              </a:rPr>
              <a:t>Sonra o AES şifresini tekrar </a:t>
            </a:r>
            <a:r>
              <a:rPr lang="tr-TR" sz="2400" b="1" dirty="0" err="1">
                <a:latin typeface="Amasis MT Pro Medium" panose="02040604050005020304" pitchFamily="18" charset="-94"/>
              </a:rPr>
              <a:t>Hill</a:t>
            </a:r>
            <a:r>
              <a:rPr lang="tr-TR" sz="2400" b="1" dirty="0">
                <a:latin typeface="Amasis MT Pro Medium" panose="02040604050005020304" pitchFamily="18" charset="-94"/>
              </a:rPr>
              <a:t> </a:t>
            </a:r>
            <a:r>
              <a:rPr lang="tr-TR" sz="2400" b="1" dirty="0" err="1">
                <a:latin typeface="Amasis MT Pro Medium" panose="02040604050005020304" pitchFamily="18" charset="-94"/>
              </a:rPr>
              <a:t>Cipher</a:t>
            </a:r>
            <a:r>
              <a:rPr lang="tr-TR" sz="2400" b="1" dirty="0">
                <a:latin typeface="Amasis MT Pro Medium" panose="02040604050005020304" pitchFamily="18" charset="-94"/>
              </a:rPr>
              <a:t> ile şifreliyor</a:t>
            </a:r>
            <a:r>
              <a:rPr lang="tr-TR" sz="2400" dirty="0">
                <a:latin typeface="Amasis MT Pro Medium" panose="02040604050005020304" pitchFamily="18" charset="-94"/>
              </a:rPr>
              <a:t> (matris tabanlı klasik yöntem).</a:t>
            </a:r>
          </a:p>
          <a:p>
            <a:pPr>
              <a:buFont typeface="+mj-lt"/>
              <a:buAutoNum type="arabicPeriod"/>
            </a:pPr>
            <a:r>
              <a:rPr lang="tr-TR" sz="2400" dirty="0">
                <a:latin typeface="Amasis MT Pro Medium" panose="02040604050005020304" pitchFamily="18" charset="-94"/>
              </a:rPr>
              <a:t>Şifre çözme sırasında da tam tersi işlemler yapılıyor.</a:t>
            </a:r>
          </a:p>
        </p:txBody>
      </p:sp>
    </p:spTree>
    <p:extLst>
      <p:ext uri="{BB962C8B-B14F-4D97-AF65-F5344CB8AC3E}">
        <p14:creationId xmlns:p14="http://schemas.microsoft.com/office/powerpoint/2010/main" val="62270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4401" y="1749552"/>
            <a:ext cx="6528816" cy="1883664"/>
          </a:xfrm>
        </p:spPr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 dirty="0">
                <a:latin typeface="Amasis MT Pro Medium" panose="020F0502020204030204" pitchFamily="18" charset="-94"/>
                <a:ea typeface="ADLaM Display" panose="020F0502020204030204" pitchFamily="2" charset="0"/>
                <a:cs typeface="ADLaM Display" panose="020F0502020204030204" pitchFamily="2" charset="0"/>
              </a:rPr>
              <a:t>HİBRİT </a:t>
            </a:r>
            <a:r>
              <a:rPr lang="tr-TR" dirty="0">
                <a:latin typeface="Amasis MT Pro Black" panose="02040A04050005020304" pitchFamily="18" charset="-94"/>
                <a:ea typeface="ADLaM Display" panose="020F0502020204030204" pitchFamily="2" charset="0"/>
                <a:cs typeface="ADLaM Display" panose="020F0502020204030204" pitchFamily="2" charset="0"/>
              </a:rPr>
              <a:t>ŞİFRELEME</a:t>
            </a:r>
            <a:br>
              <a:rPr lang="tr-TR" dirty="0">
                <a:latin typeface="Amasis MT Pro Medium" panose="020F0502020204030204" pitchFamily="18" charset="-94"/>
                <a:ea typeface="ADLaM Display" panose="020F0502020204030204" pitchFamily="2" charset="0"/>
                <a:cs typeface="ADLaM Display" panose="020F0502020204030204" pitchFamily="2" charset="0"/>
              </a:rPr>
            </a:br>
            <a:r>
              <a:rPr lang="tr-TR" dirty="0">
                <a:latin typeface="Amasis MT Pro Medium" panose="020F0502020204030204" pitchFamily="18" charset="-94"/>
                <a:ea typeface="ADLaM Display" panose="020F0502020204030204" pitchFamily="2" charset="0"/>
                <a:cs typeface="ADLaM Display" panose="020F0502020204030204" pitchFamily="2" charset="0"/>
              </a:rPr>
              <a:t>(</a:t>
            </a:r>
            <a:r>
              <a:rPr lang="tr-TR" dirty="0" err="1">
                <a:latin typeface="Amasis MT Pro Medium" panose="020F0502020204030204" pitchFamily="18" charset="-94"/>
                <a:ea typeface="ADLaM Display" panose="020F0502020204030204" pitchFamily="2" charset="0"/>
                <a:cs typeface="ADLaM Display" panose="020F0502020204030204" pitchFamily="2" charset="0"/>
              </a:rPr>
              <a:t>AES+Hill</a:t>
            </a:r>
            <a:r>
              <a:rPr lang="tr-TR" dirty="0">
                <a:latin typeface="Amasis MT Pro Medium" panose="020F0502020204030204" pitchFamily="18" charset="-94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tr-TR" dirty="0" err="1">
                <a:latin typeface="Amasis MT Pro Medium" panose="020F0502020204030204" pitchFamily="18" charset="-94"/>
                <a:ea typeface="ADLaM Display" panose="020F0502020204030204" pitchFamily="2" charset="0"/>
                <a:cs typeface="ADLaM Display" panose="020F0502020204030204" pitchFamily="2" charset="0"/>
              </a:rPr>
              <a:t>Cipher</a:t>
            </a:r>
            <a:r>
              <a:rPr lang="tr-TR" dirty="0">
                <a:latin typeface="Amasis MT Pro Medium" panose="020F0502020204030204" pitchFamily="18" charset="-94"/>
                <a:ea typeface="ADLaM Display" panose="020F0502020204030204" pitchFamily="2" charset="0"/>
                <a:cs typeface="ADLaM Display" panose="020F0502020204030204" pitchFamily="2" charset="0"/>
              </a:rPr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48C20BFC-4735-66E9-E4E5-0F857F881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8720" y="2542032"/>
            <a:ext cx="3566161" cy="649224"/>
          </a:xfrm>
        </p:spPr>
        <p:txBody>
          <a:bodyPr/>
          <a:lstStyle/>
          <a:p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✅ 1. AES ile Şifreleme (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aes_encrypt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)</a:t>
            </a:r>
          </a:p>
          <a:p>
            <a:endParaRPr lang="tr-TR" dirty="0"/>
          </a:p>
        </p:txBody>
      </p:sp>
      <p:sp>
        <p:nvSpPr>
          <p:cNvPr id="6" name="Başlık 5">
            <a:extLst>
              <a:ext uri="{FF2B5EF4-FFF2-40B4-BE49-F238E27FC236}">
                <a16:creationId xmlns:a16="http://schemas.microsoft.com/office/drawing/2014/main" id="{04659B37-6403-0EC9-ED73-F68596BD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Amasis MT Pro Medium" panose="02040604050005020304" pitchFamily="18" charset="-94"/>
              </a:rPr>
              <a:t>Şifreleme</a:t>
            </a:r>
            <a:r>
              <a:rPr lang="tr-TR" dirty="0"/>
              <a:t> </a:t>
            </a:r>
            <a:r>
              <a:rPr lang="tr-TR" dirty="0">
                <a:latin typeface="Amasis MT Pro Medium" panose="02040604050005020304" pitchFamily="18" charset="-94"/>
              </a:rPr>
              <a:t>Adımları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1AD0F5CD-C0CA-1891-18C0-B5AE1F073A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8FB5077A-B5F9-37B1-9BF7-EAF3B2C152E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CC43B8D3-9A08-F84C-9DD4-44948BA52D4B}" type="slidenum">
              <a:rPr lang="tr-TR" smtClean="0"/>
              <a:pPr rtl="0"/>
              <a:t>20</a:t>
            </a:fld>
            <a:endParaRPr lang="tr-TR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6615350-9D79-EAF9-78CC-DE56367A40C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188720" y="2972358"/>
            <a:ext cx="321049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Metin 16 byte’a tamamlanır (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pad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128-bit anahtarla 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ECB modunda AES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 şifreleme yapılır.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Sonuç: byte dizisi (şifreli veri)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6CF5FB0-2EDA-668E-DBCF-AC125B76A9C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83096" y="2230716"/>
            <a:ext cx="526233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✅ 2.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Hill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Cipher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 ile Şifreleme (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hill_encrypt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9894CB0-0879-F75D-B2BB-1702AB0C8ACB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5813271" y="2907824"/>
            <a:ext cx="370910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AES şifreli veri karakterlere dönüştürülür.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Bu karakterler A=0, B=1 gibi sayılara çevrilir.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2’li bloklar halinde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Hill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 anahtar matrisi ile çarpılır.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Mod 26 alınır ve tekrar harflere çevrilerek şifreli metin elde edilir.</a:t>
            </a:r>
          </a:p>
        </p:txBody>
      </p:sp>
    </p:spTree>
    <p:extLst>
      <p:ext uri="{BB962C8B-B14F-4D97-AF65-F5344CB8AC3E}">
        <p14:creationId xmlns:p14="http://schemas.microsoft.com/office/powerpoint/2010/main" val="3952084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>
            <a:extLst>
              <a:ext uri="{FF2B5EF4-FFF2-40B4-BE49-F238E27FC236}">
                <a16:creationId xmlns:a16="http://schemas.microsoft.com/office/drawing/2014/main" id="{FFA2349A-63B0-54F5-C6DF-E5AA9B31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Amasis MT Pro Medium" panose="02040604050005020304" pitchFamily="18" charset="-94"/>
              </a:rPr>
              <a:t>🔓 ŞİFRE ÇÖZME AŞAMALARI</a:t>
            </a:r>
            <a:endParaRPr lang="tr-TR" dirty="0">
              <a:latin typeface="Amasis MT Pro Medium" panose="02040604050005020304" pitchFamily="18" charset="-94"/>
            </a:endParaRP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7D1C23B8-1736-2389-D927-63D553485B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613D782E-525A-4F7A-957B-C59F0153A6E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CC43B8D3-9A08-F84C-9DD4-44948BA52D4B}" type="slidenum">
              <a:rPr lang="tr-TR" smtClean="0"/>
              <a:pPr rtl="0"/>
              <a:t>21</a:t>
            </a:fld>
            <a:endParaRPr lang="tr-TR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66371B2-D9EC-BB3A-DF7F-325ABAB351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51916" y="2372642"/>
            <a:ext cx="4977003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✅ 3.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Hill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Cipher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 ile Çözme (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hill_decrypt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98BFC21-9877-CE6E-3395-E2010DAC5CF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096000" y="2388030"/>
            <a:ext cx="422199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✅ 4. AES ile Çözme (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aes_decrypt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C8D8766-6321-BADB-B469-406F328E3A0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298448" y="2820692"/>
            <a:ext cx="409335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Şifreli metin sayılara çevrilir.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Anahtar matrisin mod 26 tersini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 alır.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Bu ters matrisle çarpılarak orijinal AES karakterleri geri alınır.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12AB5381-056C-DB41-B675-AF3654ECEC47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6396781" y="2711196"/>
            <a:ext cx="4320285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masis MT Pro Medium" panose="02040604050005020304" pitchFamily="18" charset="-9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AES nesnesi tekrar oluşturulur.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Şifreli byte verisi çözülür.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unpad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 ile eklenen dolgu temizlenir.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Sonuç: orijinal düz metin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555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E0AA1D-6413-5C24-276F-6701027C3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16E023-328B-36A4-4422-9BAB0841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Amasis MT Pro Medium" panose="02040604050005020304" pitchFamily="18" charset="-94"/>
              </a:rPr>
              <a:t>AES Şifreleme Kodu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9988981-1BBD-7C96-F7ED-EE40CE6666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286DCB3-7B0B-F98D-67E7-FCB3ECA90E3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CC43B8D3-9A08-F84C-9DD4-44948BA52D4B}" type="slidenum">
              <a:rPr lang="tr-TR" smtClean="0"/>
              <a:pPr rtl="0"/>
              <a:t>22</a:t>
            </a:fld>
            <a:endParaRPr lang="tr-TR" dirty="0"/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E185DFFB-C2CB-5F4E-A008-F561DA574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051" y="1574226"/>
            <a:ext cx="8380950" cy="479504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ts val="1425"/>
              </a:lnSpc>
              <a:buNone/>
            </a:pP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tr-TR" dirty="0">
                <a:solidFill>
                  <a:srgbClr val="6A9955"/>
                </a:solidFill>
                <a:latin typeface="Consolas" panose="020B0609020204030204" pitchFamily="49" charset="0"/>
              </a:rPr>
              <a:t>Hibrit Şifreleme</a:t>
            </a:r>
          </a:p>
          <a:p>
            <a:pPr>
              <a:lnSpc>
                <a:spcPts val="1425"/>
              </a:lnSpc>
              <a:buNone/>
            </a:pP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hybrid_encrypt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plain_text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aes_key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hill_key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AES ile şifrele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aes_encrypted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aes_encrypt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plain_text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aes_key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AES ile şifrele</a:t>
            </a:r>
          </a:p>
          <a:p>
            <a:pPr>
              <a:lnSpc>
                <a:spcPts val="1425"/>
              </a:lnSpc>
              <a:buNone/>
            </a:pP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AES şifresi ile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Hill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Cipher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ile şifrele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aes_encrypted_numbers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aes_encrypted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 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AES şifreli byte'ları sayılara çevir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aes_encrypted_text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aes_encrypted_numbers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ASCII'ye çevir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hill_encrypted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hill_encrypt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aes_encrypted_text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hill_key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Hill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Cipher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ile şifrele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hill_encrypted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aes_encrypted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Hill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ve AES şifreli verileri döndür</a:t>
            </a:r>
            <a:endParaRPr lang="tr-T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tr-TR" dirty="0">
                <a:solidFill>
                  <a:srgbClr val="6A9955"/>
                </a:solidFill>
                <a:latin typeface="Consolas" panose="020B0609020204030204" pitchFamily="49" charset="0"/>
              </a:rPr>
              <a:t>Hibrit Şifre Çözme</a:t>
            </a:r>
            <a:endParaRPr lang="tr-T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#Önce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Hill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Cipher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çözülür.Ardından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AES çözülerek orijinal metne ulaşılır.</a:t>
            </a:r>
          </a:p>
          <a:p>
            <a:pPr>
              <a:lnSpc>
                <a:spcPts val="1425"/>
              </a:lnSpc>
              <a:buNone/>
            </a:pP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hybrid_decrypt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hill_encrypted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aes_encrypted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aes_key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hill_key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Hill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Cipher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ile çözme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hill_decrypted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hill_decrypt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hill_encrypted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hill_key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425"/>
              </a:lnSpc>
              <a:buNone/>
            </a:pP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Hill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çözülmüş verisi ile AES ile çözme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aes_decrypted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aes_decrypt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aes_encrypted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aes_key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aes_decrypted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Son çözülmüş metin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36229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1945C2F8-2E24-F46B-AC7B-3070B381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248" y="2214823"/>
            <a:ext cx="6411311" cy="1975104"/>
          </a:xfrm>
        </p:spPr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 sz="6600" dirty="0"/>
              <a:t>Teşekkürler</a:t>
            </a:r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7DA212DC-D3DD-DD6B-D644-0F7B9BA98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6727" y="4446401"/>
            <a:ext cx="4125231" cy="1170432"/>
          </a:xfrm>
        </p:spPr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 dirty="0"/>
              <a:t>Reşide Altun</a:t>
            </a:r>
          </a:p>
          <a:p>
            <a:pPr rtl="0"/>
            <a:r>
              <a:rPr lang="tr-TR" dirty="0"/>
              <a:t>residealtun22@gmail.com</a:t>
            </a:r>
          </a:p>
        </p:txBody>
      </p:sp>
    </p:spTree>
    <p:extLst>
      <p:ext uri="{BB962C8B-B14F-4D97-AF65-F5344CB8AC3E}">
        <p14:creationId xmlns:p14="http://schemas.microsoft.com/office/powerpoint/2010/main" val="3161219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FA32D-7FAE-3C6B-EBFC-1586BAF62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7CEF798-4CEE-C8DF-A026-34FBECD38F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39763" y="1795801"/>
            <a:ext cx="1050851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Hibrit şifreleme, iki farklı şifreleme algoritmasının bir arada kullanılmasıdır. Bu örnekte: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</a:b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masis MT Pro Medium" panose="02040604050005020304" pitchFamily="18" charset="-9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AES (Advanced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Encryption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 Standard)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: Modern, güçlü bir simetrik şifreleme algoritması.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</a:b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masis MT Pro Medium" panose="02040604050005020304" pitchFamily="18" charset="-9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Hill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Cipher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: Klasik bir matris temelli şifreleme yöntemi.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</a:b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masis MT Pro Medium" panose="02040604050005020304" pitchFamily="18" charset="-9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Amaç: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 AES ile şifrelenen verinin tekrar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Hill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Cipher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-94"/>
              </a:rPr>
              <a:t> ile şifrelenmesi, çok katmanlı bir güvenlik sağlar.</a:t>
            </a:r>
          </a:p>
        </p:txBody>
      </p:sp>
    </p:spTree>
    <p:extLst>
      <p:ext uri="{BB962C8B-B14F-4D97-AF65-F5344CB8AC3E}">
        <p14:creationId xmlns:p14="http://schemas.microsoft.com/office/powerpoint/2010/main" val="199884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9D881F-CA86-A4F1-802F-E64731BD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2233" y="1915405"/>
            <a:ext cx="5513832" cy="2432304"/>
          </a:xfrm>
        </p:spPr>
        <p:txBody>
          <a:bodyPr rtlCol="0"/>
          <a:lstStyle>
            <a:defPPr>
              <a:defRPr lang="tr-TR"/>
            </a:defPPr>
          </a:lstStyle>
          <a:p>
            <a:pPr rtl="0"/>
            <a:r>
              <a:rPr lang="en-US" sz="4000" dirty="0">
                <a:latin typeface="Amasis MT Pro Medium" panose="02040604050005020304" pitchFamily="18" charset="-94"/>
              </a:rPr>
              <a:t>🔐 </a:t>
            </a:r>
            <a:r>
              <a:rPr lang="tr-TR" sz="4000" dirty="0">
                <a:latin typeface="Amasis MT Pro Medium" panose="02040604050005020304" pitchFamily="18" charset="-94"/>
              </a:rPr>
              <a:t>AES(Advanced </a:t>
            </a:r>
            <a:r>
              <a:rPr lang="tr-TR" sz="4000" dirty="0" err="1">
                <a:latin typeface="Amasis MT Pro Medium" panose="02040604050005020304" pitchFamily="18" charset="-94"/>
              </a:rPr>
              <a:t>Encryption</a:t>
            </a:r>
            <a:r>
              <a:rPr lang="tr-TR" sz="4000" dirty="0">
                <a:latin typeface="Amasis MT Pro Medium" panose="02040604050005020304" pitchFamily="18" charset="-94"/>
              </a:rPr>
              <a:t> Standard~ Gelişmiş Şifreleme Standardı) </a:t>
            </a:r>
          </a:p>
        </p:txBody>
      </p:sp>
    </p:spTree>
    <p:extLst>
      <p:ext uri="{BB962C8B-B14F-4D97-AF65-F5344CB8AC3E}">
        <p14:creationId xmlns:p14="http://schemas.microsoft.com/office/powerpoint/2010/main" val="416335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şlık 11">
            <a:extLst>
              <a:ext uri="{FF2B5EF4-FFF2-40B4-BE49-F238E27FC236}">
                <a16:creationId xmlns:a16="http://schemas.microsoft.com/office/drawing/2014/main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 dirty="0">
                <a:latin typeface="Amasis MT Pro Black" panose="02040A04050005020304" pitchFamily="18" charset="-94"/>
              </a:rPr>
              <a:t>AES</a:t>
            </a:r>
          </a:p>
        </p:txBody>
      </p:sp>
      <p:sp>
        <p:nvSpPr>
          <p:cNvPr id="25" name="Metin Yer Tutucusu 24">
            <a:extLst>
              <a:ext uri="{FF2B5EF4-FFF2-40B4-BE49-F238E27FC236}">
                <a16:creationId xmlns:a16="http://schemas.microsoft.com/office/drawing/2014/main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/>
              <a:t>3</a:t>
            </a:r>
          </a:p>
        </p:txBody>
      </p:sp>
      <p:sp>
        <p:nvSpPr>
          <p:cNvPr id="27" name="Slayt Numarası Yer Tutucusu 26">
            <a:extLst>
              <a:ext uri="{FF2B5EF4-FFF2-40B4-BE49-F238E27FC236}">
                <a16:creationId xmlns:a16="http://schemas.microsoft.com/office/drawing/2014/main" id="{900E35B6-58C6-ABFD-1333-AA1B7702D1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 dirty="0"/>
              <a:t>1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75D0C0B-127F-3E3A-ACDC-82A6E9E607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6821" y="1630234"/>
            <a:ext cx="27991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Black" panose="02040A04050005020304" pitchFamily="18" charset="-94"/>
              </a:rPr>
              <a:t>🧠 Basit Analoji: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FE5C8D0-03D1-0955-8C10-28DDA08FA29A}"/>
              </a:ext>
            </a:extLst>
          </p:cNvPr>
          <p:cNvSpPr txBox="1"/>
          <p:nvPr/>
        </p:nvSpPr>
        <p:spPr>
          <a:xfrm>
            <a:off x="706820" y="2091899"/>
            <a:ext cx="11348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Amasis MT Pro Black" panose="02040A04050005020304" pitchFamily="18" charset="-94"/>
              </a:rPr>
              <a:t>“AES, metni kutulara koyar, kutuların içini karıştırır, yer değiştirir ve gizli bir anahtarla kilitler. Bu işlemi 10(!) kez tekrar eder. Doğru anahtarla her şey eski haline gelir.”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9080F36F-CF4A-4ACB-3F25-8D82F1D9D5C8}"/>
              </a:ext>
            </a:extLst>
          </p:cNvPr>
          <p:cNvSpPr txBox="1"/>
          <p:nvPr/>
        </p:nvSpPr>
        <p:spPr>
          <a:xfrm>
            <a:off x="727840" y="2889563"/>
            <a:ext cx="1160842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tr-TR" sz="2000" dirty="0">
                <a:latin typeface="Amasis MT Pro Medium" panose="02040604050005020304" pitchFamily="18" charset="-94"/>
              </a:rPr>
              <a:t>AES, simetrik anahtarlı bir </a:t>
            </a:r>
            <a:r>
              <a:rPr lang="tr-TR" sz="2000" b="1" dirty="0">
                <a:latin typeface="Amasis MT Pro Medium" panose="02040604050005020304" pitchFamily="18" charset="-94"/>
              </a:rPr>
              <a:t>blok şifreleme algoritmasıdır</a:t>
            </a:r>
            <a:r>
              <a:rPr lang="tr-TR" sz="2000" dirty="0">
                <a:latin typeface="Amasis MT Pro Medium" panose="02040604050005020304" pitchFamily="18" charset="-94"/>
              </a:rPr>
              <a:t>. Yani: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000" b="1" dirty="0">
                <a:latin typeface="Amasis MT Pro Medium" panose="02040604050005020304" pitchFamily="18" charset="-94"/>
              </a:rPr>
              <a:t>Aynı anahtar</a:t>
            </a:r>
            <a:r>
              <a:rPr lang="tr-TR" sz="2000" dirty="0">
                <a:latin typeface="Amasis MT Pro Medium" panose="02040604050005020304" pitchFamily="18" charset="-94"/>
              </a:rPr>
              <a:t> ile hem şifreleme hem de çözme yapılır.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000" dirty="0">
                <a:latin typeface="Amasis MT Pro Medium" panose="02040604050005020304" pitchFamily="18" charset="-94"/>
              </a:rPr>
              <a:t>Metinleri 128-bitlik (16 byte) bloklar halinde şifreler.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000" dirty="0">
                <a:latin typeface="Amasis MT Pro Medium" panose="02040604050005020304" pitchFamily="18" charset="-94"/>
              </a:rPr>
              <a:t>AES, 2001 yılında </a:t>
            </a:r>
            <a:r>
              <a:rPr lang="tr-TR" sz="2000" b="1" dirty="0" err="1">
                <a:latin typeface="Amasis MT Pro Medium" panose="02040604050005020304" pitchFamily="18" charset="-94"/>
              </a:rPr>
              <a:t>DES'in</a:t>
            </a:r>
            <a:r>
              <a:rPr lang="tr-TR" sz="2000" dirty="0">
                <a:latin typeface="Amasis MT Pro Medium" panose="02040604050005020304" pitchFamily="18" charset="-94"/>
              </a:rPr>
              <a:t> yerine geçerek modern kriptografi standardı oldu.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000" b="1" dirty="0">
                <a:latin typeface="Amasis MT Pro Medium" panose="02040604050005020304" pitchFamily="18" charset="-94"/>
              </a:rPr>
              <a:t>AES-128</a:t>
            </a:r>
            <a:r>
              <a:rPr lang="tr-TR" sz="2000" dirty="0">
                <a:latin typeface="Amasis MT Pro Medium" panose="02040604050005020304" pitchFamily="18" charset="-94"/>
              </a:rPr>
              <a:t>, </a:t>
            </a:r>
            <a:r>
              <a:rPr lang="tr-TR" sz="2000" b="1" dirty="0">
                <a:latin typeface="Amasis MT Pro Medium" panose="02040604050005020304" pitchFamily="18" charset="-94"/>
              </a:rPr>
              <a:t>AES-192</a:t>
            </a:r>
            <a:r>
              <a:rPr lang="tr-TR" sz="2000" dirty="0">
                <a:latin typeface="Amasis MT Pro Medium" panose="02040604050005020304" pitchFamily="18" charset="-94"/>
              </a:rPr>
              <a:t>, </a:t>
            </a:r>
            <a:r>
              <a:rPr lang="tr-TR" sz="2000" b="1" dirty="0">
                <a:latin typeface="Amasis MT Pro Medium" panose="02040604050005020304" pitchFamily="18" charset="-94"/>
              </a:rPr>
              <a:t>AES-256</a:t>
            </a:r>
            <a:r>
              <a:rPr lang="tr-TR" sz="2000" dirty="0">
                <a:latin typeface="Amasis MT Pro Medium" panose="02040604050005020304" pitchFamily="18" charset="-94"/>
              </a:rPr>
              <a:t> olarak üç çeşidi vardır. Biz örneklerde AES-128 kullanıyoruz.</a:t>
            </a:r>
          </a:p>
          <a:p>
            <a:r>
              <a:rPr lang="tr-TR" sz="2000" dirty="0">
                <a:latin typeface="Amasis MT Pro Medium" panose="02040604050005020304" pitchFamily="18" charset="-94"/>
              </a:rPr>
              <a:t>(Anahtar uzunluğu: </a:t>
            </a:r>
            <a:r>
              <a:rPr lang="tr-TR" sz="2000" b="1" dirty="0">
                <a:latin typeface="Amasis MT Pro Medium" panose="02040604050005020304" pitchFamily="18" charset="-94"/>
              </a:rPr>
              <a:t>128, 192 veya 256 bit</a:t>
            </a:r>
            <a:r>
              <a:rPr lang="tr-TR" sz="2000" dirty="0">
                <a:latin typeface="Amasis MT Pro Medium" panose="02040604050005020304" pitchFamily="18" charset="-94"/>
              </a:rPr>
              <a:t> olabilir.)</a:t>
            </a:r>
          </a:p>
          <a:p>
            <a:pPr>
              <a:buNone/>
            </a:pPr>
            <a:r>
              <a:rPr lang="tr-TR" sz="2000" b="1" dirty="0">
                <a:latin typeface="Amasis MT Pro Medium" panose="02040604050005020304" pitchFamily="18" charset="-94"/>
              </a:rPr>
              <a:t> Anahtar uzunluğuna göre </a:t>
            </a:r>
            <a:r>
              <a:rPr lang="en-US" sz="2000" b="1" dirty="0">
                <a:latin typeface="Amasis MT Pro Medium" panose="02040604050005020304" pitchFamily="18" charset="-94"/>
              </a:rPr>
              <a:t>Round (tur) </a:t>
            </a:r>
            <a:r>
              <a:rPr lang="en-US" sz="2000" b="1" dirty="0" err="1">
                <a:latin typeface="Amasis MT Pro Medium" panose="02040604050005020304" pitchFamily="18" charset="-94"/>
              </a:rPr>
              <a:t>sayısı</a:t>
            </a:r>
            <a:r>
              <a:rPr lang="en-US" sz="2000" dirty="0">
                <a:latin typeface="Amasis MT Pro Medium" panose="02040604050005020304" pitchFamily="18" charset="-94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masis MT Pro Medium" panose="02040604050005020304" pitchFamily="18" charset="-94"/>
              </a:rPr>
              <a:t>128-bit </a:t>
            </a:r>
            <a:r>
              <a:rPr lang="en-US" sz="2000" dirty="0" err="1">
                <a:latin typeface="Amasis MT Pro Medium" panose="02040604050005020304" pitchFamily="18" charset="-94"/>
              </a:rPr>
              <a:t>anahtar</a:t>
            </a:r>
            <a:r>
              <a:rPr lang="en-US" sz="2000" dirty="0">
                <a:latin typeface="Amasis MT Pro Medium" panose="02040604050005020304" pitchFamily="18" charset="-94"/>
              </a:rPr>
              <a:t>: </a:t>
            </a:r>
            <a:r>
              <a:rPr lang="en-US" sz="2000" b="1" dirty="0">
                <a:latin typeface="Amasis MT Pro Medium" panose="02040604050005020304" pitchFamily="18" charset="-94"/>
              </a:rPr>
              <a:t>10 round</a:t>
            </a:r>
            <a:endParaRPr lang="en-US" sz="2000" dirty="0">
              <a:latin typeface="Amasis MT Pro Medium" panose="02040604050005020304" pitchFamily="18" charset="-9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masis MT Pro Medium" panose="02040604050005020304" pitchFamily="18" charset="-94"/>
              </a:rPr>
              <a:t>192-bit </a:t>
            </a:r>
            <a:r>
              <a:rPr lang="en-US" sz="2000" dirty="0" err="1">
                <a:latin typeface="Amasis MT Pro Medium" panose="02040604050005020304" pitchFamily="18" charset="-94"/>
              </a:rPr>
              <a:t>anahtar</a:t>
            </a:r>
            <a:r>
              <a:rPr lang="en-US" sz="2000" dirty="0">
                <a:latin typeface="Amasis MT Pro Medium" panose="02040604050005020304" pitchFamily="18" charset="-94"/>
              </a:rPr>
              <a:t>: 12 round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masis MT Pro Medium" panose="02040604050005020304" pitchFamily="18" charset="-94"/>
              </a:rPr>
              <a:t>256-bit </a:t>
            </a:r>
            <a:r>
              <a:rPr lang="en-US" sz="2000" dirty="0" err="1">
                <a:latin typeface="Amasis MT Pro Medium" panose="02040604050005020304" pitchFamily="18" charset="-94"/>
              </a:rPr>
              <a:t>anahtar</a:t>
            </a:r>
            <a:r>
              <a:rPr lang="en-US" sz="2000" dirty="0">
                <a:latin typeface="Amasis MT Pro Medium" panose="02040604050005020304" pitchFamily="18" charset="-94"/>
              </a:rPr>
              <a:t>: 14 round</a:t>
            </a:r>
          </a:p>
          <a:p>
            <a:br>
              <a:rPr lang="tr-TR" sz="2000" b="0" dirty="0">
                <a:solidFill>
                  <a:schemeClr val="accent3"/>
                </a:solidFill>
                <a:effectLst/>
                <a:latin typeface="Amasis MT Pro Medium" panose="02040604050005020304" pitchFamily="18" charset="-94"/>
              </a:rPr>
            </a:br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22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31D625AD-D853-E707-6C7F-E31923C4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 dirty="0" err="1">
                <a:latin typeface="Amasis MT Pro Medium" panose="02040604050005020304" pitchFamily="18" charset="-94"/>
              </a:rPr>
              <a:t>AES’in</a:t>
            </a:r>
            <a:r>
              <a:rPr lang="tr-TR" dirty="0">
                <a:latin typeface="Amasis MT Pro Medium" panose="02040604050005020304" pitchFamily="18" charset="-94"/>
              </a:rPr>
              <a:t> Temel Özellikleri</a:t>
            </a:r>
          </a:p>
        </p:txBody>
      </p:sp>
      <p:graphicFrame>
        <p:nvGraphicFramePr>
          <p:cNvPr id="9" name="Tablo 4">
            <a:extLst>
              <a:ext uri="{FF2B5EF4-FFF2-40B4-BE49-F238E27FC236}">
                <a16:creationId xmlns:a16="http://schemas.microsoft.com/office/drawing/2014/main" id="{D0C54D53-C83E-999E-E2D8-121369D301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191162"/>
              </p:ext>
            </p:extLst>
          </p:nvPr>
        </p:nvGraphicFramePr>
        <p:xfrm>
          <a:off x="731837" y="2222500"/>
          <a:ext cx="8219658" cy="398801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109829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4109829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</a:tblGrid>
              <a:tr h="797603">
                <a:tc>
                  <a:txBody>
                    <a:bodyPr/>
                    <a:lstStyle>
                      <a:defPPr>
                        <a:defRPr lang="tr-TR"/>
                      </a:defPPr>
                    </a:lstStyle>
                    <a:p>
                      <a:pPr algn="ctr" rtl="0"/>
                      <a:r>
                        <a:rPr lang="tr-TR" sz="2400" noProof="0" dirty="0">
                          <a:latin typeface="Amasis MT Pro Black" panose="02040A04050005020304" pitchFamily="18" charset="-94"/>
                        </a:rPr>
                        <a:t>Özellik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tr-TR"/>
                      </a:defPPr>
                    </a:lstStyle>
                    <a:p>
                      <a:pPr algn="ctr" rtl="0"/>
                      <a:r>
                        <a:rPr lang="tr-TR" sz="2400" b="1" i="0" noProof="0" dirty="0">
                          <a:solidFill>
                            <a:schemeClr val="bg1"/>
                          </a:solidFill>
                          <a:latin typeface="Amasis MT Pro Medium" panose="02040604050005020304" pitchFamily="18" charset="-94"/>
                          <a:cs typeface="Arial Black" panose="020B0604020202020204" pitchFamily="34" charset="0"/>
                        </a:rPr>
                        <a:t>Açıklama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797603">
                <a:tc>
                  <a:txBody>
                    <a:bodyPr/>
                    <a:lstStyle>
                      <a:defPPr>
                        <a:defRPr lang="tr-TR"/>
                      </a:defPPr>
                    </a:lstStyle>
                    <a:p>
                      <a:pPr algn="ctr" rtl="0"/>
                      <a:r>
                        <a:rPr lang="tr-TR" sz="1800" b="0" i="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masis MT Pro Medium" panose="02040604050005020304" pitchFamily="18" charset="-94"/>
                          <a:cs typeface="Arial Black" panose="020B0604020202020204" pitchFamily="34" charset="0"/>
                        </a:rPr>
                        <a:t>Blok Boyutu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tr-TR"/>
                      </a:defPPr>
                    </a:lstStyle>
                    <a:p>
                      <a:pPr algn="ctr" rtl="0"/>
                      <a:r>
                        <a:rPr lang="tr-TR" sz="1800" b="0" dirty="0">
                          <a:latin typeface="Amasis MT Pro Medium" panose="02040604050005020304" pitchFamily="18" charset="-94"/>
                        </a:rPr>
                        <a:t>128 bit (16 byte)</a:t>
                      </a:r>
                      <a:endParaRPr lang="tr-TR" sz="1800" b="0" i="0" noProof="0" dirty="0">
                        <a:solidFill>
                          <a:schemeClr val="tx2"/>
                        </a:solidFill>
                        <a:latin typeface="Amasis MT Pro Medium" panose="02040604050005020304" pitchFamily="18" charset="-94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797603">
                <a:tc>
                  <a:txBody>
                    <a:bodyPr/>
                    <a:lstStyle>
                      <a:defPPr>
                        <a:defRPr lang="tr-TR"/>
                      </a:defPPr>
                    </a:lstStyle>
                    <a:p>
                      <a:pPr algn="ctr" rtl="0"/>
                      <a:r>
                        <a:rPr lang="tr-TR" sz="1800" b="0" i="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masis MT Pro Medium" panose="02040604050005020304" pitchFamily="18" charset="-94"/>
                          <a:cs typeface="Arial Black" panose="020B0604020202020204" pitchFamily="34" charset="0"/>
                        </a:rPr>
                        <a:t>Anahtar Uzunluğu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800" b="0" dirty="0">
                          <a:latin typeface="Amasis MT Pro Medium" panose="02040604050005020304" pitchFamily="18" charset="-94"/>
                        </a:rPr>
                        <a:t>128, 192 veya 256 bit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797603">
                <a:tc>
                  <a:txBody>
                    <a:bodyPr/>
                    <a:lstStyle>
                      <a:defPPr>
                        <a:defRPr lang="tr-TR"/>
                      </a:defPPr>
                    </a:lstStyle>
                    <a:p>
                      <a:pPr algn="ctr" rtl="0"/>
                      <a:r>
                        <a:rPr lang="tr-TR" sz="1800" b="0" dirty="0">
                          <a:latin typeface="Amasis MT Pro Medium" panose="02040604050005020304" pitchFamily="18" charset="-94"/>
                        </a:rPr>
                        <a:t>Yapısı</a:t>
                      </a:r>
                      <a:endParaRPr lang="tr-TR" sz="1800" b="0" i="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masis MT Pro Medium" panose="02040604050005020304" pitchFamily="18" charset="-94"/>
                        <a:cs typeface="Arial Black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dirty="0" err="1">
                          <a:latin typeface="Amasis MT Pro Medium" panose="02040604050005020304" pitchFamily="18" charset="-94"/>
                        </a:rPr>
                        <a:t>SubBytes</a:t>
                      </a:r>
                      <a:r>
                        <a:rPr lang="tr-TR" sz="1800" b="0" dirty="0">
                          <a:latin typeface="Amasis MT Pro Medium" panose="02040604050005020304" pitchFamily="18" charset="-94"/>
                        </a:rPr>
                        <a:t>, </a:t>
                      </a:r>
                      <a:r>
                        <a:rPr lang="tr-TR" sz="1800" b="0" dirty="0" err="1">
                          <a:latin typeface="Amasis MT Pro Medium" panose="02040604050005020304" pitchFamily="18" charset="-94"/>
                        </a:rPr>
                        <a:t>ShiftRows</a:t>
                      </a:r>
                      <a:r>
                        <a:rPr lang="tr-TR" sz="1800" b="0" dirty="0">
                          <a:latin typeface="Amasis MT Pro Medium" panose="02040604050005020304" pitchFamily="18" charset="-94"/>
                        </a:rPr>
                        <a:t>, </a:t>
                      </a:r>
                      <a:r>
                        <a:rPr lang="tr-TR" sz="1800" b="0" dirty="0" err="1">
                          <a:latin typeface="Amasis MT Pro Medium" panose="02040604050005020304" pitchFamily="18" charset="-94"/>
                        </a:rPr>
                        <a:t>MixColumns</a:t>
                      </a:r>
                      <a:r>
                        <a:rPr lang="tr-TR" sz="1800" b="0" dirty="0">
                          <a:latin typeface="Amasis MT Pro Medium" panose="02040604050005020304" pitchFamily="18" charset="-94"/>
                        </a:rPr>
                        <a:t>, </a:t>
                      </a:r>
                      <a:r>
                        <a:rPr lang="tr-TR" sz="1800" b="0" dirty="0" err="1">
                          <a:latin typeface="Amasis MT Pro Medium" panose="02040604050005020304" pitchFamily="18" charset="-94"/>
                        </a:rPr>
                        <a:t>AddRoundKey</a:t>
                      </a:r>
                      <a:r>
                        <a:rPr lang="tr-TR" sz="1800" b="0" dirty="0">
                          <a:latin typeface="Amasis MT Pro Medium" panose="02040604050005020304" pitchFamily="18" charset="-94"/>
                        </a:rPr>
                        <a:t> gibi turlardan oluşur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797603">
                <a:tc>
                  <a:txBody>
                    <a:bodyPr/>
                    <a:lstStyle>
                      <a:defPPr>
                        <a:defRPr lang="tr-TR"/>
                      </a:defPPr>
                    </a:lstStyle>
                    <a:p>
                      <a:pPr algn="ctr" rtl="0"/>
                      <a:r>
                        <a:rPr lang="tr-TR" sz="1800" b="0" dirty="0">
                          <a:latin typeface="Amasis MT Pro Medium" panose="02040604050005020304" pitchFamily="18" charset="-94"/>
                        </a:rPr>
                        <a:t>Modlar</a:t>
                      </a:r>
                      <a:endParaRPr lang="tr-TR" sz="1800" b="0" i="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masis MT Pro Medium" panose="02040604050005020304" pitchFamily="18" charset="-94"/>
                        <a:cs typeface="Arial Black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dirty="0">
                          <a:latin typeface="Amasis MT Pro Medium" panose="02040604050005020304" pitchFamily="18" charset="-94"/>
                        </a:rPr>
                        <a:t>ECB, CBC, CFB, OFB, CTR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22" name="Metin Yer Tutucusu 21">
            <a:extLst>
              <a:ext uri="{FF2B5EF4-FFF2-40B4-BE49-F238E27FC236}">
                <a16:creationId xmlns:a16="http://schemas.microsoft.com/office/drawing/2014/main" id="{1B742BF8-0956-7E94-FAF4-D42A92ACE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endParaRPr lang="tr-TR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A96F7733-7434-FA95-04A6-9FA221A264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CC43B8D3-9A08-F84C-9DD4-44948BA52D4B}" type="slidenum">
              <a:rPr lang="tr-TR" smtClean="0"/>
              <a:pPr rtl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184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aşlık 10">
            <a:extLst>
              <a:ext uri="{FF2B5EF4-FFF2-40B4-BE49-F238E27FC236}">
                <a16:creationId xmlns:a16="http://schemas.microsoft.com/office/drawing/2014/main" id="{CFC65B13-DBA7-CB3E-F251-880122C1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 dirty="0">
                <a:latin typeface="Amasis MT Pro Medium" panose="02040604050005020304" pitchFamily="18" charset="-94"/>
              </a:rPr>
              <a:t>AES Modları</a:t>
            </a:r>
          </a:p>
        </p:txBody>
      </p:sp>
      <p:graphicFrame>
        <p:nvGraphicFramePr>
          <p:cNvPr id="7" name="İçerik Yer Tutucusu 3" descr="Zaman Çizelgesi Yer Tutucusu ">
            <a:extLst>
              <a:ext uri="{FF2B5EF4-FFF2-40B4-BE49-F238E27FC236}">
                <a16:creationId xmlns:a16="http://schemas.microsoft.com/office/drawing/2014/main" id="{3033222B-8F61-7CC1-AF3E-1B1B8047A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322139"/>
              </p:ext>
            </p:extLst>
          </p:nvPr>
        </p:nvGraphicFramePr>
        <p:xfrm>
          <a:off x="1665288" y="1825625"/>
          <a:ext cx="88614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32C92178-B239-AAAD-CF10-C0CD04C1BA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endParaRPr lang="tr-TR" dirty="0">
              <a:latin typeface="Amasis MT Pro Medium" panose="02040604050005020304" pitchFamily="18" charset="-94"/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701003A-1258-C8AB-E292-CE0E5E612BC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CC43B8D3-9A08-F84C-9DD4-44948BA52D4B}" type="slidenum">
              <a:rPr lang="tr-TR" smtClean="0">
                <a:latin typeface="Amasis MT Pro Medium" panose="02040604050005020304" pitchFamily="18" charset="-94"/>
              </a:rPr>
              <a:pPr rtl="0"/>
              <a:t>7</a:t>
            </a:fld>
            <a:endParaRPr lang="tr-TR" dirty="0">
              <a:latin typeface="Amasis MT Pro Medium" panose="02040604050005020304" pitchFamily="18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514052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4B88C3-22C9-7AFF-33C5-C94BB8BA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 dirty="0">
                <a:latin typeface="Amasis MT Pro Medium" panose="02040604050005020304" pitchFamily="18" charset="-94"/>
              </a:rPr>
              <a:t>Yapı Özellikleri</a:t>
            </a:r>
          </a:p>
        </p:txBody>
      </p:sp>
      <p:sp>
        <p:nvSpPr>
          <p:cNvPr id="28" name="Metin Yer Tutucusu 27">
            <a:extLst>
              <a:ext uri="{FF2B5EF4-FFF2-40B4-BE49-F238E27FC236}">
                <a16:creationId xmlns:a16="http://schemas.microsoft.com/office/drawing/2014/main" id="{DC4B4CEE-5DB4-6994-504B-BF87FCC066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endParaRPr lang="tr-TR" dirty="0">
              <a:latin typeface="Amasis MT Pro Medium" panose="02040604050005020304" pitchFamily="18" charset="-94"/>
            </a:endParaRP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2595B11-C76E-DD57-C5B1-8658DCE8DA4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CC43B8D3-9A08-F84C-9DD4-44948BA52D4B}" type="slidenum">
              <a:rPr lang="tr-TR" smtClean="0">
                <a:latin typeface="Amasis MT Pro Medium" panose="02040604050005020304" pitchFamily="18" charset="-94"/>
              </a:rPr>
              <a:pPr rtl="0"/>
              <a:t>8</a:t>
            </a:fld>
            <a:endParaRPr lang="tr-TR" dirty="0">
              <a:latin typeface="Amasis MT Pro Medium" panose="02040604050005020304" pitchFamily="18" charset="-94"/>
            </a:endParaRPr>
          </a:p>
        </p:txBody>
      </p:sp>
      <p:sp>
        <p:nvSpPr>
          <p:cNvPr id="20" name="Metin Yer Tutucusu 19">
            <a:extLst>
              <a:ext uri="{FF2B5EF4-FFF2-40B4-BE49-F238E27FC236}">
                <a16:creationId xmlns:a16="http://schemas.microsoft.com/office/drawing/2014/main" id="{0E7DB7CA-F98F-DA72-5034-4333A03BD1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73404" y="2895523"/>
            <a:ext cx="2425982" cy="365760"/>
          </a:xfrm>
        </p:spPr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 dirty="0" err="1">
                <a:latin typeface="Amasis MT Pro Medium" panose="02040604050005020304" pitchFamily="18" charset="-94"/>
              </a:rPr>
              <a:t>SubBytes</a:t>
            </a:r>
            <a:endParaRPr lang="tr-TR" dirty="0">
              <a:latin typeface="Amasis MT Pro Medium" panose="02040604050005020304" pitchFamily="18" charset="-94"/>
            </a:endParaRP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586A268D-59B7-CA3A-58D9-E4C511E7AC47}"/>
              </a:ext>
            </a:extLst>
          </p:cNvPr>
          <p:cNvSpPr txBox="1"/>
          <p:nvPr/>
        </p:nvSpPr>
        <p:spPr>
          <a:xfrm>
            <a:off x="6592615" y="2895523"/>
            <a:ext cx="1684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latin typeface="Amasis MT Pro Medium" panose="02040604050005020304" pitchFamily="18" charset="-94"/>
              </a:rPr>
              <a:t>ShiftRows</a:t>
            </a:r>
            <a:endParaRPr lang="tr-TR" dirty="0">
              <a:latin typeface="Amasis MT Pro Medium" panose="02040604050005020304" pitchFamily="18" charset="-94"/>
            </a:endParaRP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F592FB37-7F1E-E0DB-80EA-60FD17635646}"/>
              </a:ext>
            </a:extLst>
          </p:cNvPr>
          <p:cNvSpPr txBox="1"/>
          <p:nvPr/>
        </p:nvSpPr>
        <p:spPr>
          <a:xfrm>
            <a:off x="4275082" y="5201965"/>
            <a:ext cx="1820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latin typeface="Amasis MT Pro Medium" panose="02040604050005020304" pitchFamily="18" charset="-94"/>
              </a:rPr>
              <a:t>MixColumns</a:t>
            </a:r>
            <a:endParaRPr lang="tr-TR" dirty="0">
              <a:latin typeface="Amasis MT Pro Medium" panose="02040604050005020304" pitchFamily="18" charset="-94"/>
            </a:endParaRP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B8A41352-ACBB-B8D3-7BEF-0D539F95D9FC}"/>
              </a:ext>
            </a:extLst>
          </p:cNvPr>
          <p:cNvSpPr txBox="1"/>
          <p:nvPr/>
        </p:nvSpPr>
        <p:spPr>
          <a:xfrm>
            <a:off x="6393657" y="5201965"/>
            <a:ext cx="2052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latin typeface="Amasis MT Pro Medium" panose="02040604050005020304" pitchFamily="18" charset="-94"/>
              </a:rPr>
              <a:t>AddRoundKey</a:t>
            </a:r>
            <a:endParaRPr lang="tr-TR" dirty="0">
              <a:latin typeface="Amasis MT Pro Medium" panose="02040604050005020304" pitchFamily="18" charset="-94"/>
            </a:endParaRP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B8EA271E-B511-ECCA-F2A7-6B89F2271F5F}"/>
              </a:ext>
            </a:extLst>
          </p:cNvPr>
          <p:cNvSpPr txBox="1"/>
          <p:nvPr/>
        </p:nvSpPr>
        <p:spPr>
          <a:xfrm>
            <a:off x="1009255" y="2895523"/>
            <a:ext cx="5814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Amasis MT Pro Medium" panose="02040604050005020304" pitchFamily="18" charset="-94"/>
              </a:rPr>
              <a:t>Her bayt, S-</a:t>
            </a:r>
            <a:r>
              <a:rPr lang="tr-TR" dirty="0" err="1">
                <a:latin typeface="Amasis MT Pro Medium" panose="02040604050005020304" pitchFamily="18" charset="-94"/>
              </a:rPr>
              <a:t>box</a:t>
            </a:r>
            <a:r>
              <a:rPr lang="tr-TR" dirty="0">
                <a:latin typeface="Amasis MT Pro Medium" panose="02040604050005020304" pitchFamily="18" charset="-94"/>
              </a:rPr>
              <a:t> ile değiştirilir.</a:t>
            </a: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DE6BE56E-8DF5-2C67-79BB-4F8D4F8E1EAB}"/>
              </a:ext>
            </a:extLst>
          </p:cNvPr>
          <p:cNvSpPr txBox="1"/>
          <p:nvPr/>
        </p:nvSpPr>
        <p:spPr>
          <a:xfrm>
            <a:off x="8445802" y="2903706"/>
            <a:ext cx="3082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Amasis MT Pro Medium" panose="02040604050005020304" pitchFamily="18" charset="-94"/>
              </a:rPr>
              <a:t>Satırlar sola kaydırılır.</a:t>
            </a: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3F26E54C-6177-099A-76B2-F8A719AAD594}"/>
              </a:ext>
            </a:extLst>
          </p:cNvPr>
          <p:cNvSpPr txBox="1"/>
          <p:nvPr/>
        </p:nvSpPr>
        <p:spPr>
          <a:xfrm>
            <a:off x="1208689" y="5219332"/>
            <a:ext cx="6132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Amasis MT Pro Medium" panose="02040604050005020304" pitchFamily="18" charset="-94"/>
              </a:rPr>
              <a:t>Sütunlar karıştırılır.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0C56F435-DB42-29F8-0352-7BBF2AE61DB6}"/>
              </a:ext>
            </a:extLst>
          </p:cNvPr>
          <p:cNvSpPr txBox="1"/>
          <p:nvPr/>
        </p:nvSpPr>
        <p:spPr>
          <a:xfrm>
            <a:off x="8121869" y="5184598"/>
            <a:ext cx="6132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Amasis MT Pro Medium" panose="02040604050005020304" pitchFamily="18" charset="-94"/>
              </a:rPr>
              <a:t>Anahtar ile XOR işlemi yapılır.</a:t>
            </a:r>
          </a:p>
        </p:txBody>
      </p:sp>
    </p:spTree>
    <p:extLst>
      <p:ext uri="{BB962C8B-B14F-4D97-AF65-F5344CB8AC3E}">
        <p14:creationId xmlns:p14="http://schemas.microsoft.com/office/powerpoint/2010/main" val="2828537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CFE716-258F-3F9C-9347-F9E6F3C8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Amasis MT Pro Medium" panose="02040604050005020304" pitchFamily="18" charset="-94"/>
              </a:rPr>
              <a:t>AES Şifreleme Kodu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51625FC-BC65-97C3-9D34-BEE18BDD0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051" y="1649284"/>
            <a:ext cx="11082108" cy="5208716"/>
          </a:xfrm>
        </p:spPr>
        <p:txBody>
          <a:bodyPr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tr-TR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AES Şifreleme</a:t>
            </a:r>
          </a:p>
          <a:p>
            <a:pPr>
              <a:lnSpc>
                <a:spcPts val="1425"/>
              </a:lnSpc>
              <a:buNone/>
            </a:pPr>
            <a:r>
              <a:rPr lang="tr-TR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aes_key</a:t>
            </a:r>
            <a:r>
              <a:rPr lang="tr-T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get_random_bytes</a:t>
            </a:r>
            <a:r>
              <a:rPr lang="tr-T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1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tr-T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tr-TR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AES için 16 byte'lık -128 bit- rastgele anahtar oluştur</a:t>
            </a:r>
            <a:endParaRPr lang="tr-TR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tr-TR" sz="17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tr-TR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tr-TR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tr-T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aes_encrypt</a:t>
            </a:r>
            <a:r>
              <a:rPr lang="tr-T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plain_text</a:t>
            </a:r>
            <a:r>
              <a:rPr lang="tr-T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tr-T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endParaRPr lang="tr-TR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tr-T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cipher</a:t>
            </a:r>
            <a:r>
              <a:rPr lang="tr-T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lang="tr-TR" sz="1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sz="1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tr-T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tr-T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lang="tr-T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MODE_ECB</a:t>
            </a:r>
            <a:r>
              <a:rPr lang="tr-T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</a:t>
            </a:r>
            <a:r>
              <a:rPr lang="tr-TR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AES nesnesini oluştur (ECB Modu)</a:t>
            </a:r>
          </a:p>
          <a:p>
            <a:pPr>
              <a:lnSpc>
                <a:spcPts val="1425"/>
              </a:lnSpc>
              <a:buNone/>
            </a:pPr>
            <a:endParaRPr lang="tr-TR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tr-T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padded_text</a:t>
            </a:r>
            <a:r>
              <a:rPr lang="tr-T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pad</a:t>
            </a:r>
            <a:r>
              <a:rPr lang="tr-T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plain_text</a:t>
            </a:r>
            <a:r>
              <a:rPr lang="tr-TR" sz="1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.encode</a:t>
            </a:r>
            <a:r>
              <a:rPr lang="tr-T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tr-TR" sz="1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lang="tr-TR" sz="1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block_size</a:t>
            </a:r>
            <a:r>
              <a:rPr lang="tr-T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lnSpc>
                <a:spcPts val="1425"/>
              </a:lnSpc>
              <a:buNone/>
            </a:pPr>
            <a:r>
              <a:rPr lang="tr-TR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Metni 16 byte'a tamamla (</a:t>
            </a:r>
            <a:r>
              <a:rPr lang="tr-TR" sz="1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tr-TR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tr-TR" sz="1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encode</a:t>
            </a:r>
            <a:r>
              <a:rPr lang="tr-TR" sz="1700" dirty="0">
                <a:solidFill>
                  <a:srgbClr val="6A9955"/>
                </a:solidFill>
                <a:latin typeface="Consolas" panose="020B0609020204030204" pitchFamily="49" charset="0"/>
              </a:rPr>
              <a:t> ile byte dizisine çevrilir.</a:t>
            </a:r>
            <a:endParaRPr lang="tr-TR" sz="17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tr-TR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tr-T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encrypted_text</a:t>
            </a:r>
            <a:r>
              <a:rPr lang="tr-T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cipher</a:t>
            </a:r>
            <a:r>
              <a:rPr lang="tr-TR" sz="1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sz="1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encrypt</a:t>
            </a:r>
            <a:r>
              <a:rPr lang="tr-T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padded_text</a:t>
            </a:r>
            <a:r>
              <a:rPr lang="tr-T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 </a:t>
            </a:r>
            <a:r>
              <a:rPr lang="tr-TR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AES ile şifrele</a:t>
            </a:r>
          </a:p>
          <a:p>
            <a:pPr>
              <a:lnSpc>
                <a:spcPts val="1425"/>
              </a:lnSpc>
              <a:buNone/>
            </a:pPr>
            <a:endParaRPr lang="tr-TR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tr-T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sz="17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encrypted_text</a:t>
            </a:r>
            <a:endParaRPr lang="tr-TR" sz="17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tr-TR" sz="17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tr-TR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tr-TR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tr-T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aes_decrypt</a:t>
            </a:r>
            <a:r>
              <a:rPr lang="tr-T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encrypted_text</a:t>
            </a:r>
            <a:r>
              <a:rPr lang="tr-T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tr-T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endParaRPr lang="tr-TR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tr-T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cipher</a:t>
            </a:r>
            <a:r>
              <a:rPr lang="tr-T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lang="tr-TR" sz="1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sz="1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tr-T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tr-T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lang="tr-T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MODE_ECB</a:t>
            </a:r>
            <a:r>
              <a:rPr lang="tr-T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</a:t>
            </a:r>
            <a:r>
              <a:rPr lang="tr-TR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AES çözme nesnesi oluştur</a:t>
            </a:r>
          </a:p>
          <a:p>
            <a:pPr>
              <a:lnSpc>
                <a:spcPts val="1425"/>
              </a:lnSpc>
              <a:buNone/>
            </a:pPr>
            <a:endParaRPr lang="tr-TR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tr-T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decrypted_text</a:t>
            </a:r>
            <a:r>
              <a:rPr lang="tr-T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unpad</a:t>
            </a:r>
            <a:r>
              <a:rPr lang="tr-T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cipher</a:t>
            </a:r>
            <a:r>
              <a:rPr lang="tr-TR" sz="1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sz="1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decrypt</a:t>
            </a:r>
            <a:r>
              <a:rPr lang="tr-T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encrypted_text</a:t>
            </a:r>
            <a:r>
              <a:rPr lang="tr-T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tr-TR" sz="1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lang="tr-TR" sz="1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block_size</a:t>
            </a:r>
            <a:r>
              <a:rPr lang="tr-T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tr-TR" sz="1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decode</a:t>
            </a:r>
            <a:r>
              <a:rPr lang="tr-T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 </a:t>
            </a:r>
          </a:p>
          <a:p>
            <a:pPr>
              <a:lnSpc>
                <a:spcPts val="1425"/>
              </a:lnSpc>
              <a:buNone/>
            </a:pPr>
            <a:r>
              <a:rPr lang="tr-TR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tr-TR" sz="1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Padding'i</a:t>
            </a:r>
            <a:r>
              <a:rPr lang="tr-TR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kaldır ve metni al</a:t>
            </a:r>
          </a:p>
          <a:p>
            <a:pPr>
              <a:lnSpc>
                <a:spcPts val="1425"/>
              </a:lnSpc>
              <a:buNone/>
            </a:pPr>
            <a:endParaRPr lang="tr-TR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tr-T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sz="17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decrypted_text</a:t>
            </a:r>
            <a:r>
              <a:rPr lang="tr-T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tr-TR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#Bu fonksiyon, AES şifrelenmiş veriyi çözüp orijinal metni döndürür.</a:t>
            </a:r>
            <a:endParaRPr lang="tr-TR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tr-T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tr-TR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tr-TR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9497D6E-5A5C-0FB4-5562-7C02E4F1C9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FFBDE5F-FDE2-2D73-FB1B-48998EA69E6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CC43B8D3-9A08-F84C-9DD4-44948BA52D4B}" type="slidenum">
              <a:rPr lang="tr-TR" smtClean="0"/>
              <a:pPr rtl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741349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494362_TF22529792_Win32" id="{10F6DF1D-9267-459C-849B-20F1EE6B3FC3}" vid="{A23278B2-E62A-4CA7-8B57-500893C5DD99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441F37-C10B-49C7-9131-D813AD6E94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65A588-1D2A-427C-AA32-A236D95C8F89}">
  <ds:schemaRefs>
    <ds:schemaRef ds:uri="http://purl.org/dc/elements/1.1/"/>
    <ds:schemaRef ds:uri="http://schemas.microsoft.com/office/2006/documentManagement/types"/>
    <ds:schemaRef ds:uri="71af3243-3dd4-4a8d-8c0d-dd76da1f02a5"/>
    <ds:schemaRef ds:uri="http://schemas.microsoft.com/office/infopath/2007/PartnerControls"/>
    <ds:schemaRef ds:uri="http://purl.org/dc/dcmitype/"/>
    <ds:schemaRef ds:uri="http://purl.org/dc/terms/"/>
    <ds:schemaRef ds:uri="http://schemas.openxmlformats.org/package/2006/metadata/core-properties"/>
    <ds:schemaRef ds:uri="230e9df3-be65-4c73-a93b-d1236ebd677e"/>
    <ds:schemaRef ds:uri="http://schemas.microsoft.com/office/2006/metadata/properties"/>
    <ds:schemaRef ds:uri="16c05727-aa75-4e4a-9b5f-8a80a1165891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FB0F111-FD6B-4279-A9B8-A9ADF27746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Metropolitan tasarımı</Template>
  <TotalTime>346</TotalTime>
  <Words>2313</Words>
  <Application>Microsoft Office PowerPoint</Application>
  <PresentationFormat>Geniş ekran</PresentationFormat>
  <Paragraphs>302</Paragraphs>
  <Slides>23</Slides>
  <Notes>17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30" baseType="lpstr">
      <vt:lpstr>Amasis MT Pro Black</vt:lpstr>
      <vt:lpstr>Amasis MT Pro Medium</vt:lpstr>
      <vt:lpstr>Arial</vt:lpstr>
      <vt:lpstr>Arial Black</vt:lpstr>
      <vt:lpstr>Calibri</vt:lpstr>
      <vt:lpstr>Consolas</vt:lpstr>
      <vt:lpstr>Ofis Teması</vt:lpstr>
      <vt:lpstr>Reşide ALTUN - 22100011028 Kriptoloji Sunumu - İçindekiler</vt:lpstr>
      <vt:lpstr>HİBRİT ŞİFRELEME (AES+Hill Cipher)</vt:lpstr>
      <vt:lpstr>Hibrit şifreleme, iki farklı şifreleme algoritmasının bir arada kullanılmasıdır. Bu örnekte:  AES (Advanced Encryption Standard): Modern, güçlü bir simetrik şifreleme algoritması.  Hill Cipher: Klasik bir matris temelli şifreleme yöntemi.  Amaç: AES ile şifrelenen verinin tekrar Hill Cipher ile şifrelenmesi, çok katmanlı bir güvenlik sağlar.</vt:lpstr>
      <vt:lpstr>🔐 AES(Advanced Encryption Standard~ Gelişmiş Şifreleme Standardı) </vt:lpstr>
      <vt:lpstr>AES</vt:lpstr>
      <vt:lpstr>AES’in Temel Özellikleri</vt:lpstr>
      <vt:lpstr>AES Modları</vt:lpstr>
      <vt:lpstr>Yapı Özellikleri</vt:lpstr>
      <vt:lpstr>AES Şifreleme Kodu</vt:lpstr>
      <vt:lpstr>PowerPoint Sunusu</vt:lpstr>
      <vt:lpstr>AES Round Adımları</vt:lpstr>
      <vt:lpstr>📥 Çözme (Decryption) AES çözme algoritması, şifrelemeyi tersine çevirerek işler: AddRoundKey Inverse ShiftRows Inverse SubBytes Inverse MixColumns Ve tabii ki anahtarlar da ters sırayla kullanılır (round key’ler tersten).</vt:lpstr>
      <vt:lpstr>🔐 Hill Cipher  (Hill Şifreleme Algoritması)</vt:lpstr>
      <vt:lpstr>Hill Cipher</vt:lpstr>
      <vt:lpstr>Hill Cipher Şifreleme Kodu</vt:lpstr>
      <vt:lpstr>Hill Cipher Şifre Çözme Kodu</vt:lpstr>
      <vt:lpstr>Hill Cipher Örnek Çözümü</vt:lpstr>
      <vt:lpstr>📥 Çözme (Decryption) Hill Cipher çözme algoritması, şifrelemeyi tersine çevirerek işler: </vt:lpstr>
      <vt:lpstr>AES + Hill Cipher</vt:lpstr>
      <vt:lpstr>Şifreleme Adımları</vt:lpstr>
      <vt:lpstr>🔓 ŞİFRE ÇÖZME AŞAMALARI</vt:lpstr>
      <vt:lpstr>AES Şifreleme Kodu</vt:lpstr>
      <vt:lpstr>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Reşide ALTUN</dc:creator>
  <cp:lastModifiedBy>Reşide ALTUN</cp:lastModifiedBy>
  <cp:revision>3</cp:revision>
  <dcterms:created xsi:type="dcterms:W3CDTF">2025-04-17T02:43:01Z</dcterms:created>
  <dcterms:modified xsi:type="dcterms:W3CDTF">2025-04-18T05:35:35Z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