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9" r:id="rId9"/>
    <p:sldId id="280" r:id="rId10"/>
    <p:sldId id="282" r:id="rId11"/>
    <p:sldId id="28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812-5153-401D-9B06-AE586E64BB7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E24E-A284-4481-9E92-4153FAF7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steakandshake/" TargetMode="External"/><Relationship Id="rId7" Type="http://schemas.openxmlformats.org/officeDocument/2006/relationships/hyperlink" Target="http://www.bk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iveguys.com/" TargetMode="External"/><Relationship Id="rId5" Type="http://schemas.openxmlformats.org/officeDocument/2006/relationships/hyperlink" Target="http://www.shakeshake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mcdonalds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3D Maps in Excel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1360"/>
            <a:ext cx="10515600" cy="839867"/>
          </a:xfrm>
        </p:spPr>
      </p:pic>
    </p:spTree>
    <p:extLst>
      <p:ext uri="{BB962C8B-B14F-4D97-AF65-F5344CB8AC3E}">
        <p14:creationId xmlns:p14="http://schemas.microsoft.com/office/powerpoint/2010/main" val="2191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84" y="2964442"/>
            <a:ext cx="2833632" cy="207370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www.steakandshake</a:t>
            </a:r>
            <a:endParaRPr lang="en-US" dirty="0"/>
          </a:p>
          <a:p>
            <a:r>
              <a:rPr lang="en-US" dirty="0">
                <a:hlinkClick r:id="rId4"/>
              </a:rPr>
              <a:t>www.mcdonalds.com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www.shakeshake.com</a:t>
            </a:r>
            <a:endParaRPr lang="en-US" dirty="0"/>
          </a:p>
          <a:p>
            <a:r>
              <a:rPr lang="en-US" dirty="0">
                <a:hlinkClick r:id="rId6"/>
              </a:rPr>
              <a:t>www.fiveguys.com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www.bk.com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9" y="1904618"/>
            <a:ext cx="2430991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9" y="5294598"/>
            <a:ext cx="899238" cy="73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252076"/>
            <a:ext cx="3650296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7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1" y="3422124"/>
            <a:ext cx="9655377" cy="1158340"/>
          </a:xfrm>
        </p:spPr>
      </p:pic>
    </p:spTree>
    <p:extLst>
      <p:ext uri="{BB962C8B-B14F-4D97-AF65-F5344CB8AC3E}">
        <p14:creationId xmlns:p14="http://schemas.microsoft.com/office/powerpoint/2010/main" val="60920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48" y="2378093"/>
            <a:ext cx="5570703" cy="3246401"/>
          </a:xfrm>
        </p:spPr>
      </p:pic>
    </p:spTree>
    <p:extLst>
      <p:ext uri="{BB962C8B-B14F-4D97-AF65-F5344CB8AC3E}">
        <p14:creationId xmlns:p14="http://schemas.microsoft.com/office/powerpoint/2010/main" val="344344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86" y="3768864"/>
            <a:ext cx="1928027" cy="464860"/>
          </a:xfrm>
        </p:spPr>
      </p:pic>
    </p:spTree>
    <p:extLst>
      <p:ext uri="{BB962C8B-B14F-4D97-AF65-F5344CB8AC3E}">
        <p14:creationId xmlns:p14="http://schemas.microsoft.com/office/powerpoint/2010/main" val="46474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11" y="2031353"/>
            <a:ext cx="5745978" cy="3939881"/>
          </a:xfrm>
        </p:spPr>
      </p:pic>
    </p:spTree>
    <p:extLst>
      <p:ext uri="{BB962C8B-B14F-4D97-AF65-F5344CB8AC3E}">
        <p14:creationId xmlns:p14="http://schemas.microsoft.com/office/powerpoint/2010/main" val="248394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9" y="2042784"/>
            <a:ext cx="5784081" cy="3917019"/>
          </a:xfrm>
        </p:spPr>
      </p:pic>
    </p:spTree>
    <p:extLst>
      <p:ext uri="{BB962C8B-B14F-4D97-AF65-F5344CB8AC3E}">
        <p14:creationId xmlns:p14="http://schemas.microsoft.com/office/powerpoint/2010/main" val="15179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60" y="1825625"/>
            <a:ext cx="7676480" cy="4351338"/>
          </a:xfrm>
        </p:spPr>
      </p:pic>
    </p:spTree>
    <p:extLst>
      <p:ext uri="{BB962C8B-B14F-4D97-AF65-F5344CB8AC3E}">
        <p14:creationId xmlns:p14="http://schemas.microsoft.com/office/powerpoint/2010/main" val="276266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86" y="2797229"/>
            <a:ext cx="3551228" cy="2408129"/>
          </a:xfrm>
        </p:spPr>
      </p:pic>
    </p:spTree>
    <p:extLst>
      <p:ext uri="{BB962C8B-B14F-4D97-AF65-F5344CB8AC3E}">
        <p14:creationId xmlns:p14="http://schemas.microsoft.com/office/powerpoint/2010/main" val="335736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38" y="3163021"/>
            <a:ext cx="3513124" cy="1676545"/>
          </a:xfrm>
        </p:spPr>
      </p:pic>
    </p:spTree>
    <p:extLst>
      <p:ext uri="{BB962C8B-B14F-4D97-AF65-F5344CB8AC3E}">
        <p14:creationId xmlns:p14="http://schemas.microsoft.com/office/powerpoint/2010/main" val="271657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is 3D Maps?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3D Maps, you can plot </a:t>
            </a:r>
            <a:r>
              <a:rPr lang="en-US" b="1" dirty="0"/>
              <a:t>geographic</a:t>
            </a:r>
            <a:r>
              <a:rPr lang="en-US" dirty="0"/>
              <a:t> and </a:t>
            </a:r>
            <a:r>
              <a:rPr lang="en-US" b="1" dirty="0"/>
              <a:t>temporal</a:t>
            </a:r>
            <a:r>
              <a:rPr lang="en-US" dirty="0"/>
              <a:t> data on a 3-D globe or custom map, show it over time, and create visual tours you can share with other people. You’ll want to use 3D Maps to: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Map data</a:t>
            </a:r>
            <a:r>
              <a:rPr lang="en-US" dirty="0"/>
              <a:t>    Plot more than a million rows of data visually on Bing maps in 3-D format from an Excel table or Data Model in Excel.</a:t>
            </a:r>
          </a:p>
          <a:p>
            <a:pPr lvl="1"/>
            <a:r>
              <a:rPr lang="en-US" b="1" dirty="0"/>
              <a:t>Discover insights</a:t>
            </a:r>
            <a:r>
              <a:rPr lang="en-US" dirty="0"/>
              <a:t>    Gain new understandings by viewing your data in geographic space and seeing time-stamped data change over time.</a:t>
            </a:r>
          </a:p>
          <a:p>
            <a:pPr lvl="1"/>
            <a:r>
              <a:rPr lang="en-US" b="1" dirty="0"/>
              <a:t>Share stories</a:t>
            </a:r>
            <a:r>
              <a:rPr lang="en-US" dirty="0"/>
              <a:t>    Capture screenshots and build cinematic, guided video tours you can share broadly, engaging audiences like never before. Or export tours to video and share them that way as well.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74" y="2351421"/>
            <a:ext cx="2895851" cy="3299746"/>
          </a:xfrm>
        </p:spPr>
      </p:pic>
    </p:spTree>
    <p:extLst>
      <p:ext uri="{BB962C8B-B14F-4D97-AF65-F5344CB8AC3E}">
        <p14:creationId xmlns:p14="http://schemas.microsoft.com/office/powerpoint/2010/main" val="161678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89" y="2762936"/>
            <a:ext cx="3475021" cy="2476715"/>
          </a:xfrm>
        </p:spPr>
      </p:pic>
    </p:spTree>
    <p:extLst>
      <p:ext uri="{BB962C8B-B14F-4D97-AF65-F5344CB8AC3E}">
        <p14:creationId xmlns:p14="http://schemas.microsoft.com/office/powerpoint/2010/main" val="96667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61" y="3178262"/>
            <a:ext cx="3200677" cy="1646063"/>
          </a:xfrm>
        </p:spPr>
      </p:pic>
    </p:spTree>
    <p:extLst>
      <p:ext uri="{BB962C8B-B14F-4D97-AF65-F5344CB8AC3E}">
        <p14:creationId xmlns:p14="http://schemas.microsoft.com/office/powerpoint/2010/main" val="171176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2" y="3334486"/>
            <a:ext cx="6637595" cy="1333616"/>
          </a:xfrm>
        </p:spPr>
      </p:pic>
    </p:spTree>
    <p:extLst>
      <p:ext uri="{BB962C8B-B14F-4D97-AF65-F5344CB8AC3E}">
        <p14:creationId xmlns:p14="http://schemas.microsoft.com/office/powerpoint/2010/main" val="414958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35" y="2606713"/>
            <a:ext cx="9121930" cy="2789162"/>
          </a:xfrm>
        </p:spPr>
      </p:pic>
    </p:spTree>
    <p:extLst>
      <p:ext uri="{BB962C8B-B14F-4D97-AF65-F5344CB8AC3E}">
        <p14:creationId xmlns:p14="http://schemas.microsoft.com/office/powerpoint/2010/main" val="177858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9335"/>
            <a:ext cx="10515600" cy="203918"/>
          </a:xfrm>
        </p:spPr>
      </p:pic>
    </p:spTree>
    <p:extLst>
      <p:ext uri="{BB962C8B-B14F-4D97-AF65-F5344CB8AC3E}">
        <p14:creationId xmlns:p14="http://schemas.microsoft.com/office/powerpoint/2010/main" val="383617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90" y="1825625"/>
            <a:ext cx="6166620" cy="4351338"/>
          </a:xfrm>
        </p:spPr>
      </p:pic>
    </p:spTree>
    <p:extLst>
      <p:ext uri="{BB962C8B-B14F-4D97-AF65-F5344CB8AC3E}">
        <p14:creationId xmlns:p14="http://schemas.microsoft.com/office/powerpoint/2010/main" val="236190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42" y="1825625"/>
            <a:ext cx="6193315" cy="4351338"/>
          </a:xfrm>
        </p:spPr>
      </p:pic>
    </p:spTree>
    <p:extLst>
      <p:ext uri="{BB962C8B-B14F-4D97-AF65-F5344CB8AC3E}">
        <p14:creationId xmlns:p14="http://schemas.microsoft.com/office/powerpoint/2010/main" val="328070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00" y="1837026"/>
            <a:ext cx="7155800" cy="4328535"/>
          </a:xfrm>
        </p:spPr>
      </p:pic>
    </p:spTree>
    <p:extLst>
      <p:ext uri="{BB962C8B-B14F-4D97-AF65-F5344CB8AC3E}">
        <p14:creationId xmlns:p14="http://schemas.microsoft.com/office/powerpoint/2010/main" val="41266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3D Maps Vocabulary</a:t>
            </a:r>
          </a:p>
          <a:p>
            <a:r>
              <a:rPr lang="en-US" dirty="0"/>
              <a:t>Brief 3D Maps Setup(5 minutes)</a:t>
            </a:r>
          </a:p>
          <a:p>
            <a:r>
              <a:rPr lang="en-US" dirty="0"/>
              <a:t>Dataset Explanation</a:t>
            </a:r>
          </a:p>
          <a:p>
            <a:r>
              <a:rPr lang="en-US" sz="6600" dirty="0"/>
              <a:t>Demos, Demos, Demos…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Maps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Tour(s) - A tour can have a single scene, or multiple scenes that play sequentially to show different views of your data</a:t>
            </a:r>
          </a:p>
          <a:p>
            <a:r>
              <a:rPr lang="en-US" dirty="0"/>
              <a:t>Scene(s) – </a:t>
            </a:r>
          </a:p>
          <a:p>
            <a:r>
              <a:rPr lang="en-US" dirty="0"/>
              <a:t>Custom Region – </a:t>
            </a:r>
          </a:p>
          <a:p>
            <a:r>
              <a:rPr lang="en-US" dirty="0"/>
              <a:t>Tour Editor</a:t>
            </a:r>
          </a:p>
          <a:p>
            <a:r>
              <a:rPr lang="en-US" dirty="0"/>
              <a:t>Field List – </a:t>
            </a:r>
          </a:p>
          <a:p>
            <a:r>
              <a:rPr lang="en-US" dirty="0"/>
              <a:t>Layer Pane -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20" y="1825625"/>
            <a:ext cx="5309759" cy="4351338"/>
          </a:xfrm>
        </p:spPr>
      </p:pic>
    </p:spTree>
    <p:extLst>
      <p:ext uri="{BB962C8B-B14F-4D97-AF65-F5344CB8AC3E}">
        <p14:creationId xmlns:p14="http://schemas.microsoft.com/office/powerpoint/2010/main" val="80736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30" y="2778178"/>
            <a:ext cx="6911939" cy="2446232"/>
          </a:xfrm>
        </p:spPr>
      </p:pic>
    </p:spTree>
    <p:extLst>
      <p:ext uri="{BB962C8B-B14F-4D97-AF65-F5344CB8AC3E}">
        <p14:creationId xmlns:p14="http://schemas.microsoft.com/office/powerpoint/2010/main" val="22161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3444986"/>
            <a:ext cx="7971211" cy="1112616"/>
          </a:xfrm>
        </p:spPr>
      </p:pic>
    </p:spTree>
    <p:extLst>
      <p:ext uri="{BB962C8B-B14F-4D97-AF65-F5344CB8AC3E}">
        <p14:creationId xmlns:p14="http://schemas.microsoft.com/office/powerpoint/2010/main" val="96515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59" y="3753622"/>
            <a:ext cx="2095682" cy="495343"/>
          </a:xfrm>
        </p:spPr>
      </p:pic>
    </p:spTree>
    <p:extLst>
      <p:ext uri="{BB962C8B-B14F-4D97-AF65-F5344CB8AC3E}">
        <p14:creationId xmlns:p14="http://schemas.microsoft.com/office/powerpoint/2010/main" val="143619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73" y="1825625"/>
            <a:ext cx="4267254" cy="4351338"/>
          </a:xfrm>
        </p:spPr>
      </p:pic>
    </p:spTree>
    <p:extLst>
      <p:ext uri="{BB962C8B-B14F-4D97-AF65-F5344CB8AC3E}">
        <p14:creationId xmlns:p14="http://schemas.microsoft.com/office/powerpoint/2010/main" val="42057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127</Words>
  <Application>Microsoft Office PowerPoint</Application>
  <PresentationFormat>Widescreen</PresentationFormat>
  <Paragraphs>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Using 3D Maps in Excel 2016</vt:lpstr>
      <vt:lpstr>Introduction: What is 3D Maps?</vt:lpstr>
      <vt:lpstr>Agenda for Today…</vt:lpstr>
      <vt:lpstr>3D Maps 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3D Maps in Excel 2016</dc:title>
  <dc:creator>George Carlisle</dc:creator>
  <cp:lastModifiedBy>George Carlisle</cp:lastModifiedBy>
  <cp:revision>12</cp:revision>
  <dcterms:created xsi:type="dcterms:W3CDTF">2016-05-29T18:54:45Z</dcterms:created>
  <dcterms:modified xsi:type="dcterms:W3CDTF">2016-06-10T23:09:04Z</dcterms:modified>
</cp:coreProperties>
</file>