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50" autoAdjust="0"/>
    <p:restoredTop sz="94660"/>
  </p:normalViewPr>
  <p:slideViewPr>
    <p:cSldViewPr snapToGrid="0">
      <p:cViewPr varScale="1">
        <p:scale>
          <a:sx n="93" d="100"/>
          <a:sy n="93" d="100"/>
        </p:scale>
        <p:origin x="106" y="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92820F46-0C61-4081-8A2F-C6BBB8002B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HyveMobile Tableau Workbook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F68D1482-C6E0-4B98-ADA9-5E8A8829BA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2019/06/14 11:31:43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C8DE8F74-56A9-4276-ADBB-4F1161B53F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43" b="54378"/>
          <a:stretch/>
        </p:blipFill>
        <p:spPr>
          <a:xfrm>
            <a:off x="301791" y="145472"/>
            <a:ext cx="10370350" cy="65670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3A2A04-D6D9-489C-A160-E5A2699DE5B7}"/>
              </a:ext>
            </a:extLst>
          </p:cNvPr>
          <p:cNvSpPr txBox="1"/>
          <p:nvPr/>
        </p:nvSpPr>
        <p:spPr>
          <a:xfrm>
            <a:off x="9547654" y="1540476"/>
            <a:ext cx="23425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Overall Cancellations are declining, while Active subscriptions are growing.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D1898085-4E82-4D78-BC71-0CCA6E58D8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607" b="59758"/>
          <a:stretch/>
        </p:blipFill>
        <p:spPr>
          <a:xfrm>
            <a:off x="399010" y="493690"/>
            <a:ext cx="11128951" cy="61814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E258E1-71EA-4EF3-A048-48A96DC9D978}"/>
              </a:ext>
            </a:extLst>
          </p:cNvPr>
          <p:cNvSpPr txBox="1"/>
          <p:nvPr/>
        </p:nvSpPr>
        <p:spPr>
          <a:xfrm>
            <a:off x="9292281" y="2158314"/>
            <a:ext cx="26855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Forecasting this forward, the active subscribers should continue to increase slightly, while cancellations drop.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C155DB16-3BE2-4FC1-B9F2-6F22FDAEF3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099" b="64727"/>
          <a:stretch/>
        </p:blipFill>
        <p:spPr>
          <a:xfrm>
            <a:off x="330756" y="581891"/>
            <a:ext cx="10119761" cy="58937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05CC601-7A61-486F-BED5-4F3FCD43BA70}"/>
              </a:ext>
            </a:extLst>
          </p:cNvPr>
          <p:cNvSpPr txBox="1"/>
          <p:nvPr/>
        </p:nvSpPr>
        <p:spPr>
          <a:xfrm>
            <a:off x="10149016" y="1482811"/>
            <a:ext cx="1828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However, the adoption rate of new unique customers is declining.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DD356FC3-9A78-459A-A1DD-501E9F406B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389" b="60364"/>
          <a:stretch/>
        </p:blipFill>
        <p:spPr>
          <a:xfrm>
            <a:off x="438910" y="282708"/>
            <a:ext cx="9600094" cy="64665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CEE3E89-757F-4EA2-8B98-D8211259E0F5}"/>
              </a:ext>
            </a:extLst>
          </p:cNvPr>
          <p:cNvSpPr txBox="1"/>
          <p:nvPr/>
        </p:nvSpPr>
        <p:spPr>
          <a:xfrm>
            <a:off x="10149016" y="1037968"/>
            <a:ext cx="1902941" cy="2891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Z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CCE87A-E181-452F-B537-0BFD7103EF00}"/>
              </a:ext>
            </a:extLst>
          </p:cNvPr>
          <p:cNvSpPr txBox="1"/>
          <p:nvPr/>
        </p:nvSpPr>
        <p:spPr>
          <a:xfrm>
            <a:off x="9028670" y="1787611"/>
            <a:ext cx="27244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Taking a look at our providers: </a:t>
            </a:r>
            <a:br>
              <a:rPr lang="en-ZA" dirty="0"/>
            </a:br>
            <a:br>
              <a:rPr lang="en-ZA" dirty="0"/>
            </a:br>
            <a:r>
              <a:rPr lang="en-ZA" dirty="0"/>
              <a:t>Provider A transactions are outgrowing provider B &amp; provider C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F36A63FA-9FF5-4A8A-BD8A-3D54D7F563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843" b="61939"/>
          <a:stretch/>
        </p:blipFill>
        <p:spPr>
          <a:xfrm>
            <a:off x="1030646" y="119256"/>
            <a:ext cx="9842401" cy="66194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CECCC7B-A049-4E79-9C23-A4AC846601BE}"/>
              </a:ext>
            </a:extLst>
          </p:cNvPr>
          <p:cNvSpPr txBox="1"/>
          <p:nvPr/>
        </p:nvSpPr>
        <p:spPr>
          <a:xfrm>
            <a:off x="9111049" y="1993557"/>
            <a:ext cx="28750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err="1"/>
              <a:t>Pokemon</a:t>
            </a:r>
            <a:r>
              <a:rPr lang="en-ZA" dirty="0"/>
              <a:t> Go is outperforming the other services </a:t>
            </a:r>
            <a:r>
              <a:rPr lang="en-ZA" dirty="0" err="1"/>
              <a:t>Hyvemobile</a:t>
            </a:r>
            <a:r>
              <a:rPr lang="en-ZA" dirty="0"/>
              <a:t> provides as well.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CE4CC6DD-680B-4B4F-BA8B-9139AB708A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697" b="60121"/>
          <a:stretch/>
        </p:blipFill>
        <p:spPr>
          <a:xfrm>
            <a:off x="957865" y="0"/>
            <a:ext cx="10879459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12C347D-A72D-4B14-B77D-E3883EA6174C}"/>
              </a:ext>
            </a:extLst>
          </p:cNvPr>
          <p:cNvSpPr txBox="1"/>
          <p:nvPr/>
        </p:nvSpPr>
        <p:spPr>
          <a:xfrm>
            <a:off x="9819503" y="2051222"/>
            <a:ext cx="20178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A deeper look into services illustrates that user retention for </a:t>
            </a:r>
            <a:r>
              <a:rPr lang="en-ZA" dirty="0" err="1"/>
              <a:t>Pokemon</a:t>
            </a:r>
            <a:r>
              <a:rPr lang="en-ZA" dirty="0"/>
              <a:t> Go service is nearly triple that of the Cooking Recipe service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>
            <a:extLst>
              <a:ext uri="{FF2B5EF4-FFF2-40B4-BE49-F238E27FC236}">
                <a16:creationId xmlns:a16="http://schemas.microsoft.com/office/drawing/2014/main" id="{0059AB48-FDB0-4885-A591-974C49B857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2167" b="55394"/>
          <a:stretch/>
        </p:blipFill>
        <p:spPr>
          <a:xfrm>
            <a:off x="556823" y="232756"/>
            <a:ext cx="8485626" cy="66252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8021D45-35E6-4DC6-9A5E-9AE332CF3455}"/>
              </a:ext>
            </a:extLst>
          </p:cNvPr>
          <p:cNvSpPr txBox="1"/>
          <p:nvPr/>
        </p:nvSpPr>
        <p:spPr>
          <a:xfrm>
            <a:off x="8089557" y="3220995"/>
            <a:ext cx="30562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As charges have increase from 2015 to 2019, it has impacted the subscription duration of subscribers.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5B3207-6D67-408B-952F-95FFD59A9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45" y="304800"/>
            <a:ext cx="7894320" cy="6248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2E66BF-E3C3-4FB9-96C4-A011CE8C55CF}"/>
              </a:ext>
            </a:extLst>
          </p:cNvPr>
          <p:cNvSpPr txBox="1"/>
          <p:nvPr/>
        </p:nvSpPr>
        <p:spPr>
          <a:xfrm>
            <a:off x="8979243" y="1433384"/>
            <a:ext cx="299857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But on closer inspection we realize that 2018 and 2019 has yielded higher subscriber turnout </a:t>
            </a:r>
            <a:br>
              <a:rPr lang="en-ZA" dirty="0"/>
            </a:br>
            <a:br>
              <a:rPr lang="en-ZA" dirty="0"/>
            </a:br>
            <a:r>
              <a:rPr lang="en-ZA" dirty="0"/>
              <a:t>- regardless of their shorter subscriber days.</a:t>
            </a:r>
            <a:br>
              <a:rPr lang="en-ZA" dirty="0"/>
            </a:br>
            <a:br>
              <a:rPr lang="en-ZA" dirty="0"/>
            </a:br>
            <a:r>
              <a:rPr lang="en-ZA" dirty="0"/>
              <a:t>More subscribers .</a:t>
            </a:r>
            <a:br>
              <a:rPr lang="en-ZA" dirty="0"/>
            </a:br>
            <a:r>
              <a:rPr lang="en-ZA" dirty="0"/>
              <a:t>Less lengthy subscriptions.</a:t>
            </a:r>
            <a:br>
              <a:rPr lang="en-ZA" dirty="0"/>
            </a:br>
            <a:endParaRPr lang="en-ZA" dirty="0"/>
          </a:p>
          <a:p>
            <a:br>
              <a:rPr lang="en-ZA" dirty="0"/>
            </a:b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124</Words>
  <Application>Microsoft Office PowerPoint</Application>
  <PresentationFormat>Widescreen</PresentationFormat>
  <Paragraphs>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HyveMobile Tableau Workbook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HyveMobile Tableau Workbook</dc:title>
  <dc:creator/>
  <cp:lastModifiedBy>Donovan Maree</cp:lastModifiedBy>
  <cp:revision>2</cp:revision>
  <dcterms:created xsi:type="dcterms:W3CDTF">2019-06-14T09:31:48Z</dcterms:created>
  <dcterms:modified xsi:type="dcterms:W3CDTF">2019-06-14T09:54:24Z</dcterms:modified>
</cp:coreProperties>
</file>